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756"/>
  </p:normalViewPr>
  <p:slideViewPr>
    <p:cSldViewPr snapToGrid="0">
      <p:cViewPr varScale="1">
        <p:scale>
          <a:sx n="55" d="100"/>
          <a:sy n="55" d="100"/>
        </p:scale>
        <p:origin x="70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gue Centre-Val de Loire Tennis de Table" userId="52be1ba2-3838-4114-99a2-95c517f5ba3e" providerId="ADAL" clId="{E40200CF-EACC-5A6C-85EF-C64F9F280D38}"/>
    <pc:docChg chg="custSel modSld">
      <pc:chgData name="Ligue Centre-Val de Loire Tennis de Table" userId="52be1ba2-3838-4114-99a2-95c517f5ba3e" providerId="ADAL" clId="{E40200CF-EACC-5A6C-85EF-C64F9F280D38}" dt="2026-08-05T07:52:59.861" v="107" actId="20577"/>
      <pc:docMkLst>
        <pc:docMk/>
      </pc:docMkLst>
      <pc:sldChg chg="addSp delSp modSp mod">
        <pc:chgData name="Ligue Centre-Val de Loire Tennis de Table" userId="52be1ba2-3838-4114-99a2-95c517f5ba3e" providerId="ADAL" clId="{E40200CF-EACC-5A6C-85EF-C64F9F280D38}" dt="2026-08-05T07:50:40.700" v="7" actId="1076"/>
        <pc:sldMkLst>
          <pc:docMk/>
          <pc:sldMk cId="0" sldId="256"/>
        </pc:sldMkLst>
        <pc:picChg chg="add del mod">
          <ac:chgData name="Ligue Centre-Val de Loire Tennis de Table" userId="52be1ba2-3838-4114-99a2-95c517f5ba3e" providerId="ADAL" clId="{E40200CF-EACC-5A6C-85EF-C64F9F280D38}" dt="2026-08-05T07:50:25.190" v="4" actId="478"/>
          <ac:picMkLst>
            <pc:docMk/>
            <pc:sldMk cId="0" sldId="256"/>
            <ac:picMk id="3" creationId="{69C56EF6-920B-5456-049B-4ED1444B95C4}"/>
          </ac:picMkLst>
        </pc:picChg>
        <pc:picChg chg="add mod">
          <ac:chgData name="Ligue Centre-Val de Loire Tennis de Table" userId="52be1ba2-3838-4114-99a2-95c517f5ba3e" providerId="ADAL" clId="{E40200CF-EACC-5A6C-85EF-C64F9F280D38}" dt="2026-08-05T07:50:40.700" v="7" actId="1076"/>
          <ac:picMkLst>
            <pc:docMk/>
            <pc:sldMk cId="0" sldId="256"/>
            <ac:picMk id="5" creationId="{5E4B505B-6C4F-6E35-154A-A80BE700DA4D}"/>
          </ac:picMkLst>
        </pc:picChg>
        <pc:picChg chg="del">
          <ac:chgData name="Ligue Centre-Val de Loire Tennis de Table" userId="52be1ba2-3838-4114-99a2-95c517f5ba3e" providerId="ADAL" clId="{E40200CF-EACC-5A6C-85EF-C64F9F280D38}" dt="2026-08-05T07:50:20.098" v="0" actId="478"/>
          <ac:picMkLst>
            <pc:docMk/>
            <pc:sldMk cId="0" sldId="256"/>
            <ac:picMk id="153" creationId="{00000000-0000-0000-0000-000000000000}"/>
          </ac:picMkLst>
        </pc:picChg>
      </pc:sldChg>
      <pc:sldChg chg="modSp mod">
        <pc:chgData name="Ligue Centre-Val de Loire Tennis de Table" userId="52be1ba2-3838-4114-99a2-95c517f5ba3e" providerId="ADAL" clId="{E40200CF-EACC-5A6C-85EF-C64F9F280D38}" dt="2026-08-05T07:52:59.861" v="107" actId="20577"/>
        <pc:sldMkLst>
          <pc:docMk/>
          <pc:sldMk cId="0" sldId="257"/>
        </pc:sldMkLst>
        <pc:spChg chg="mod">
          <ac:chgData name="Ligue Centre-Val de Loire Tennis de Table" userId="52be1ba2-3838-4114-99a2-95c517f5ba3e" providerId="ADAL" clId="{E40200CF-EACC-5A6C-85EF-C64F9F280D38}" dt="2026-08-05T07:52:59.861" v="107" actId="20577"/>
          <ac:spMkLst>
            <pc:docMk/>
            <pc:sldMk cId="0" sldId="257"/>
            <ac:spMk id="156" creationId="{00000000-0000-0000-0000-000000000000}"/>
          </ac:spMkLst>
        </pc:spChg>
      </pc:sldChg>
      <pc:sldChg chg="modSp mod">
        <pc:chgData name="Ligue Centre-Val de Loire Tennis de Table" userId="52be1ba2-3838-4114-99a2-95c517f5ba3e" providerId="ADAL" clId="{E40200CF-EACC-5A6C-85EF-C64F9F280D38}" dt="2026-08-05T07:51:51.206" v="9" actId="790"/>
        <pc:sldMkLst>
          <pc:docMk/>
          <pc:sldMk cId="0" sldId="258"/>
        </pc:sldMkLst>
        <pc:spChg chg="mod">
          <ac:chgData name="Ligue Centre-Val de Loire Tennis de Table" userId="52be1ba2-3838-4114-99a2-95c517f5ba3e" providerId="ADAL" clId="{E40200CF-EACC-5A6C-85EF-C64F9F280D38}" dt="2026-08-05T07:51:34.728" v="8" actId="790"/>
          <ac:spMkLst>
            <pc:docMk/>
            <pc:sldMk cId="0" sldId="258"/>
            <ac:spMk id="158" creationId="{00000000-0000-0000-0000-000000000000}"/>
          </ac:spMkLst>
        </pc:spChg>
        <pc:spChg chg="mod">
          <ac:chgData name="Ligue Centre-Val de Loire Tennis de Table" userId="52be1ba2-3838-4114-99a2-95c517f5ba3e" providerId="ADAL" clId="{E40200CF-EACC-5A6C-85EF-C64F9F280D38}" dt="2026-08-05T07:51:51.206" v="9" actId="790"/>
          <ac:spMkLst>
            <pc:docMk/>
            <pc:sldMk cId="0" sldId="258"/>
            <ac:spMk id="15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bg>
      <p:bgPr>
        <a:solidFill>
          <a:srgbClr val="003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t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471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t>Auteur et date</a:t>
            </a:r>
          </a:p>
        </p:txBody>
      </p:sp>
      <p:sp>
        <p:nvSpPr>
          <p:cNvPr id="12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>
                <a:solidFill>
                  <a:srgbClr val="FFFFFF"/>
                </a:solidFill>
              </a:defRPr>
            </a:lvl1pPr>
          </a:lstStyle>
          <a:p>
            <a:r>
              <a:t>Titre de la présentation</a:t>
            </a:r>
          </a:p>
        </p:txBody>
      </p:sp>
      <p:sp>
        <p:nvSpPr>
          <p:cNvPr id="1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104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5pPr>
          </a:lstStyle>
          <a:p>
            <a:r>
              <a:t>Sous-titre de la présentation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écla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Déclaration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Données clé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Données clés</a:t>
            </a:r>
          </a:p>
        </p:txBody>
      </p:sp>
      <p:sp>
        <p:nvSpPr>
          <p:cNvPr id="10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« Citation notable »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Montgolfières vues de dessous avec un ciel bleu"/>
          <p:cNvSpPr>
            <a:spLocks noGrp="1"/>
          </p:cNvSpPr>
          <p:nvPr>
            <p:ph type="pic" sz="quarter" idx="21"/>
          </p:nvPr>
        </p:nvSpPr>
        <p:spPr>
          <a:xfrm>
            <a:off x="15436504" y="1270000"/>
            <a:ext cx="8167167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Gros plan sur la partie supérieure d’une montgolfière vue de dessus"/>
          <p:cNvSpPr>
            <a:spLocks noGrp="1"/>
          </p:cNvSpPr>
          <p:nvPr>
            <p:ph type="pic" sz="quarter" idx="22"/>
          </p:nvPr>
        </p:nvSpPr>
        <p:spPr>
          <a:xfrm>
            <a:off x="15461772" y="7085972"/>
            <a:ext cx="8148414" cy="5432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Montgolfières vues de dessous avec un ciel bleu"/>
          <p:cNvSpPr>
            <a:spLocks noGrp="1"/>
          </p:cNvSpPr>
          <p:nvPr>
            <p:ph type="pic" idx="23"/>
          </p:nvPr>
        </p:nvSpPr>
        <p:spPr>
          <a:xfrm>
            <a:off x="-124635" y="1270000"/>
            <a:ext cx="16859219" cy="112394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Montgolfières vues de dessous avec un ciel bleu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s plan sur la partie supérieure d’une montgolfière vue de dessus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>
                <a:solidFill>
                  <a:srgbClr val="FFFFFF"/>
                </a:solidFill>
              </a:defRPr>
            </a:lvl1pPr>
          </a:lstStyle>
          <a:p>
            <a:r>
              <a:t>Titre de la présentation</a:t>
            </a:r>
          </a:p>
        </p:txBody>
      </p:sp>
      <p:sp>
        <p:nvSpPr>
          <p:cNvPr id="23" name="Auteur et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Auteur et date</a:t>
            </a:r>
          </a:p>
        </p:txBody>
      </p:sp>
      <p:sp>
        <p:nvSpPr>
          <p:cNvPr id="24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5pPr>
          </a:lstStyle>
          <a:p>
            <a:r>
              <a:t>Sous-titre de la présentation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utre 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ros plan sur une montgolfière vue de dessous"/>
          <p:cNvSpPr>
            <a:spLocks noGrp="1"/>
          </p:cNvSpPr>
          <p:nvPr>
            <p:ph type="pic" idx="21"/>
          </p:nvPr>
        </p:nvSpPr>
        <p:spPr>
          <a:xfrm>
            <a:off x="9226574" y="1270000"/>
            <a:ext cx="16840152" cy="1118443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Titre de diapositive</a:t>
            </a:r>
          </a:p>
        </p:txBody>
      </p:sp>
      <p:sp>
        <p:nvSpPr>
          <p:cNvPr id="34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Sous-titre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re de diapositiv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43" name="Sous-titre de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Sous-titre de diapositive</a:t>
            </a:r>
          </a:p>
        </p:txBody>
      </p:sp>
      <p:sp>
        <p:nvSpPr>
          <p:cNvPr id="44" name="Texte niveau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niveau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ous-titre de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Sous-titre de diapositive</a:t>
            </a:r>
          </a:p>
        </p:txBody>
      </p:sp>
      <p:sp>
        <p:nvSpPr>
          <p:cNvPr id="61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ontgolfières vues de dessous avec un ciel bleu"/>
          <p:cNvSpPr>
            <a:spLocks noGrp="1"/>
          </p:cNvSpPr>
          <p:nvPr>
            <p:ph type="pic" idx="22"/>
          </p:nvPr>
        </p:nvSpPr>
        <p:spPr>
          <a:xfrm>
            <a:off x="8432800" y="1263848"/>
            <a:ext cx="16850011" cy="111882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6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3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Titre de section</a:t>
            </a:r>
          </a:p>
        </p:txBody>
      </p:sp>
      <p:sp>
        <p:nvSpPr>
          <p:cNvPr id="72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80" name="Sous-titre de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Sous-titre de diapositive</a:t>
            </a:r>
          </a:p>
        </p:txBody>
      </p:sp>
      <p:sp>
        <p:nvSpPr>
          <p:cNvPr id="8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re de l’ordre du jour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Titre de l’ordre du jour</a:t>
            </a:r>
          </a:p>
        </p:txBody>
      </p:sp>
      <p:sp>
        <p:nvSpPr>
          <p:cNvPr id="89" name="Sous-titre de l’ordre du jour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Sous-titre de l’ordre du jour</a:t>
            </a:r>
          </a:p>
        </p:txBody>
      </p:sp>
      <p:sp>
        <p:nvSpPr>
          <p:cNvPr id="90" name="Texte niveau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Rubriques de l’ordre du jour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Titre de diapositive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La Ligue Centre-Val de Loire Tennis de Tab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La Ligue Centre-Val de Loire Tennis de Table</a:t>
            </a:r>
          </a:p>
        </p:txBody>
      </p:sp>
      <p:sp>
        <p:nvSpPr>
          <p:cNvPr id="152" name="engagée pour la transition écologique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engagée</a:t>
            </a:r>
            <a:r>
              <a:t> pour la transition écologique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4B505B-6C4F-6E35-154A-A80BE700D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642" y="9515352"/>
            <a:ext cx="7772400" cy="234333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Au quotidie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Au quotidien</a:t>
            </a:r>
          </a:p>
        </p:txBody>
      </p:sp>
      <p:sp>
        <p:nvSpPr>
          <p:cNvPr id="156" name="Diminution des consommables (papiers, balles…)…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796135" cy="851632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fr-FR" noProof="0" dirty="0"/>
              <a:t>Diminution des consommables (papiers, balles…) gestion des stocks</a:t>
            </a:r>
          </a:p>
          <a:p>
            <a:r>
              <a:rPr lang="fr-FR" noProof="0" dirty="0"/>
              <a:t>Diminution de l’impact environnemental du siège social (isolation, rénovation des radiateurs…)</a:t>
            </a:r>
          </a:p>
          <a:p>
            <a:r>
              <a:rPr lang="fr-FR" noProof="0" dirty="0"/>
              <a:t>Investissement dans des véhicules nouvelles générations</a:t>
            </a:r>
          </a:p>
          <a:p>
            <a:r>
              <a:rPr lang="fr-FR" noProof="0" dirty="0"/>
              <a:t>Développement du télétravail et de la visioconférence</a:t>
            </a:r>
          </a:p>
          <a:p>
            <a:r>
              <a:rPr lang="fr-FR" noProof="0" dirty="0"/>
              <a:t>Mise en place d’achats mutualisés </a:t>
            </a:r>
            <a:r>
              <a:rPr lang="fr-FR" dirty="0"/>
              <a:t>(</a:t>
            </a:r>
            <a:r>
              <a:rPr lang="fr-FR" noProof="0" dirty="0"/>
              <a:t>tables, balles…)</a:t>
            </a:r>
          </a:p>
          <a:p>
            <a:r>
              <a:rPr lang="fr-FR" noProof="0" dirty="0"/>
              <a:t>Transport de matériel optimisé (Déplacement prévu à l’avance pour optimiser celui-ci)</a:t>
            </a:r>
          </a:p>
          <a:p>
            <a:r>
              <a:rPr lang="fr-FR" noProof="0" dirty="0"/>
              <a:t>Recyclage du matériel (partenariat Ping sans frontières)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Lors d’évènemen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Lors </a:t>
            </a:r>
            <a:r>
              <a:rPr lang="fr-FR" noProof="0" dirty="0"/>
              <a:t>d’évènements</a:t>
            </a:r>
            <a:endParaRPr dirty="0"/>
          </a:p>
        </p:txBody>
      </p:sp>
      <p:sp>
        <p:nvSpPr>
          <p:cNvPr id="159" name="Sensibilisation aux bons gestes avec mise en place d’une charte…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796135" cy="7437957"/>
          </a:xfrm>
          <a:prstGeom prst="rect">
            <a:avLst/>
          </a:prstGeom>
        </p:spPr>
        <p:txBody>
          <a:bodyPr/>
          <a:lstStyle/>
          <a:p>
            <a:r>
              <a:rPr lang="fr-FR" noProof="0"/>
              <a:t>Sensibilisation aux bons gestes avec mise en place d’une charte</a:t>
            </a:r>
          </a:p>
          <a:p>
            <a:r>
              <a:rPr lang="fr-FR" noProof="0" dirty="0"/>
              <a:t>Don de récompenses réutilisables (gourdes…)  trophées en bois</a:t>
            </a:r>
          </a:p>
          <a:p>
            <a:r>
              <a:rPr lang="fr-FR" noProof="0" dirty="0"/>
              <a:t>Achats de produits locaux pour les réceptions (empreinte carbone réduite)</a:t>
            </a:r>
          </a:p>
          <a:p>
            <a:r>
              <a:rPr lang="fr-FR" noProof="0" dirty="0"/>
              <a:t>Tri des déchets</a:t>
            </a:r>
          </a:p>
          <a:p>
            <a:r>
              <a:rPr lang="fr-FR" noProof="0" dirty="0"/>
              <a:t>Incitation au covoiturage (remboursement différencié)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30_BasicColor">
  <a:themeElements>
    <a:clrScheme name="30_BasicColor">
      <a:dk1>
        <a:srgbClr val="5E5E5E"/>
      </a:dk1>
      <a:lt1>
        <a:srgbClr val="00346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129</Words>
  <Application>Microsoft Macintosh PowerPoint</Application>
  <PresentationFormat>Personnalisé</PresentationFormat>
  <Paragraphs>16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6" baseType="lpstr">
      <vt:lpstr>Helvetica Neue</vt:lpstr>
      <vt:lpstr>Helvetica Neue Medium</vt:lpstr>
      <vt:lpstr>30_BasicColor</vt:lpstr>
      <vt:lpstr>La Ligue Centre-Val de Loire Tennis de Table</vt:lpstr>
      <vt:lpstr>Au quotidien</vt:lpstr>
      <vt:lpstr>Lors d’évènements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Ligue Centre-Val de Loire Tennis de Table</dc:title>
  <cp:lastModifiedBy>Ligue Centre-Val de Loire Tennis de Table</cp:lastModifiedBy>
  <cp:revision>1</cp:revision>
  <dcterms:modified xsi:type="dcterms:W3CDTF">2026-08-05T07:53:03Z</dcterms:modified>
</cp:coreProperties>
</file>