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68" r:id="rId3"/>
    <p:sldId id="269" r:id="rId4"/>
    <p:sldId id="271" r:id="rId5"/>
    <p:sldId id="266" r:id="rId6"/>
    <p:sldId id="270" r:id="rId7"/>
    <p:sldId id="267" r:id="rId8"/>
    <p:sldId id="263" r:id="rId9"/>
    <p:sldId id="262" r:id="rId10"/>
    <p:sldId id="264" r:id="rId11"/>
  </p:sldIdLst>
  <p:sldSz cx="12192000" cy="6858000"/>
  <p:notesSz cx="6858000" cy="9144000"/>
  <p:defaultTextStyle>
    <a:defPPr rtl="0">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67487" autoAdjust="0"/>
  </p:normalViewPr>
  <p:slideViewPr>
    <p:cSldViewPr snapToGrid="0">
      <p:cViewPr varScale="1">
        <p:scale>
          <a:sx n="30" d="100"/>
          <a:sy n="30" d="100"/>
        </p:scale>
        <p:origin x="1574" y="24"/>
      </p:cViewPr>
      <p:guideLst/>
    </p:cSldViewPr>
  </p:slideViewPr>
  <p:notesTextViewPr>
    <p:cViewPr>
      <p:scale>
        <a:sx n="1" d="1"/>
        <a:sy n="1" d="1"/>
      </p:scale>
      <p:origin x="0" y="0"/>
    </p:cViewPr>
  </p:notesTextViewPr>
  <p:notesViewPr>
    <p:cSldViewPr snapToGrid="0">
      <p:cViewPr varScale="1">
        <p:scale>
          <a:sx n="86" d="100"/>
          <a:sy n="86" d="100"/>
        </p:scale>
        <p:origin x="2964"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rnaud Avol" userId="1e02847683b2ffef" providerId="LiveId" clId="{80BF052C-9562-4C6C-8E58-08C282E8A010}"/>
    <pc:docChg chg="undo custSel addSld modSld">
      <pc:chgData name="Arnaud Avol" userId="1e02847683b2ffef" providerId="LiveId" clId="{80BF052C-9562-4C6C-8E58-08C282E8A010}" dt="2024-04-11T13:01:11.036" v="5518" actId="1076"/>
      <pc:docMkLst>
        <pc:docMk/>
      </pc:docMkLst>
      <pc:sldChg chg="modSp mod">
        <pc:chgData name="Arnaud Avol" userId="1e02847683b2ffef" providerId="LiveId" clId="{80BF052C-9562-4C6C-8E58-08C282E8A010}" dt="2024-04-11T12:59:14.555" v="5457" actId="1076"/>
        <pc:sldMkLst>
          <pc:docMk/>
          <pc:sldMk cId="322398974" sldId="256"/>
        </pc:sldMkLst>
        <pc:spChg chg="mod">
          <ac:chgData name="Arnaud Avol" userId="1e02847683b2ffef" providerId="LiveId" clId="{80BF052C-9562-4C6C-8E58-08C282E8A010}" dt="2024-04-11T12:58:55.418" v="5454" actId="255"/>
          <ac:spMkLst>
            <pc:docMk/>
            <pc:sldMk cId="322398974" sldId="256"/>
            <ac:spMk id="3" creationId="{814253EE-4FA2-4843-BE27-C7D5B08FFB81}"/>
          </ac:spMkLst>
        </pc:spChg>
        <pc:picChg chg="mod">
          <ac:chgData name="Arnaud Avol" userId="1e02847683b2ffef" providerId="LiveId" clId="{80BF052C-9562-4C6C-8E58-08C282E8A010}" dt="2024-04-11T12:59:14.555" v="5457" actId="1076"/>
          <ac:picMkLst>
            <pc:docMk/>
            <pc:sldMk cId="322398974" sldId="256"/>
            <ac:picMk id="7" creationId="{2696A1A4-8E43-47F6-A6DC-A9ADAB053D8B}"/>
          </ac:picMkLst>
        </pc:picChg>
      </pc:sldChg>
      <pc:sldChg chg="addSp delSp modSp mod">
        <pc:chgData name="Arnaud Avol" userId="1e02847683b2ffef" providerId="LiveId" clId="{80BF052C-9562-4C6C-8E58-08C282E8A010}" dt="2024-04-11T12:47:47.488" v="4834" actId="33524"/>
        <pc:sldMkLst>
          <pc:docMk/>
          <pc:sldMk cId="2880909745" sldId="262"/>
        </pc:sldMkLst>
        <pc:spChg chg="mod">
          <ac:chgData name="Arnaud Avol" userId="1e02847683b2ffef" providerId="LiveId" clId="{80BF052C-9562-4C6C-8E58-08C282E8A010}" dt="2024-04-11T12:47:18.250" v="4830" actId="122"/>
          <ac:spMkLst>
            <pc:docMk/>
            <pc:sldMk cId="2880909745" sldId="262"/>
            <ac:spMk id="2" creationId="{A98F6D58-1A39-41ED-99F7-0CE9F03BD344}"/>
          </ac:spMkLst>
        </pc:spChg>
        <pc:spChg chg="mod">
          <ac:chgData name="Arnaud Avol" userId="1e02847683b2ffef" providerId="LiveId" clId="{80BF052C-9562-4C6C-8E58-08C282E8A010}" dt="2024-04-11T12:47:47.488" v="4834" actId="33524"/>
          <ac:spMkLst>
            <pc:docMk/>
            <pc:sldMk cId="2880909745" sldId="262"/>
            <ac:spMk id="3" creationId="{3BF933A4-33C5-4102-BBB0-9B15EFF2F292}"/>
          </ac:spMkLst>
        </pc:spChg>
        <pc:spChg chg="add">
          <ac:chgData name="Arnaud Avol" userId="1e02847683b2ffef" providerId="LiveId" clId="{80BF052C-9562-4C6C-8E58-08C282E8A010}" dt="2024-04-11T12:46:30.661" v="4826" actId="26606"/>
          <ac:spMkLst>
            <pc:docMk/>
            <pc:sldMk cId="2880909745" sldId="262"/>
            <ac:spMk id="13" creationId="{1CD81A2A-6ED4-4EF4-A14C-912D31E14800}"/>
          </ac:spMkLst>
        </pc:spChg>
        <pc:spChg chg="add">
          <ac:chgData name="Arnaud Avol" userId="1e02847683b2ffef" providerId="LiveId" clId="{80BF052C-9562-4C6C-8E58-08C282E8A010}" dt="2024-04-11T12:46:30.661" v="4826" actId="26606"/>
          <ac:spMkLst>
            <pc:docMk/>
            <pc:sldMk cId="2880909745" sldId="262"/>
            <ac:spMk id="15" creationId="{1661932C-CA15-4E17-B115-FAE7CBEE4789}"/>
          </ac:spMkLst>
        </pc:spChg>
        <pc:spChg chg="add">
          <ac:chgData name="Arnaud Avol" userId="1e02847683b2ffef" providerId="LiveId" clId="{80BF052C-9562-4C6C-8E58-08C282E8A010}" dt="2024-04-11T12:46:30.661" v="4826" actId="26606"/>
          <ac:spMkLst>
            <pc:docMk/>
            <pc:sldMk cId="2880909745" sldId="262"/>
            <ac:spMk id="17" creationId="{8590ADD5-9383-4D3D-9047-3DA2593CCB5D}"/>
          </ac:spMkLst>
        </pc:spChg>
        <pc:spChg chg="add">
          <ac:chgData name="Arnaud Avol" userId="1e02847683b2ffef" providerId="LiveId" clId="{80BF052C-9562-4C6C-8E58-08C282E8A010}" dt="2024-04-11T12:46:30.661" v="4826" actId="26606"/>
          <ac:spMkLst>
            <pc:docMk/>
            <pc:sldMk cId="2880909745" sldId="262"/>
            <ac:spMk id="19" creationId="{DABE3E45-88CF-45D8-8D40-C773324D93F6}"/>
          </ac:spMkLst>
        </pc:spChg>
        <pc:spChg chg="add">
          <ac:chgData name="Arnaud Avol" userId="1e02847683b2ffef" providerId="LiveId" clId="{80BF052C-9562-4C6C-8E58-08C282E8A010}" dt="2024-04-11T12:46:30.661" v="4826" actId="26606"/>
          <ac:spMkLst>
            <pc:docMk/>
            <pc:sldMk cId="2880909745" sldId="262"/>
            <ac:spMk id="23" creationId="{B91ECDA9-56DC-4270-8F33-01C5637B8CEB}"/>
          </ac:spMkLst>
        </pc:spChg>
        <pc:spChg chg="add">
          <ac:chgData name="Arnaud Avol" userId="1e02847683b2ffef" providerId="LiveId" clId="{80BF052C-9562-4C6C-8E58-08C282E8A010}" dt="2024-04-11T12:46:30.661" v="4826" actId="26606"/>
          <ac:spMkLst>
            <pc:docMk/>
            <pc:sldMk cId="2880909745" sldId="262"/>
            <ac:spMk id="25" creationId="{75F47824-961D-465D-84F9-EAE11BC6173B}"/>
          </ac:spMkLst>
        </pc:spChg>
        <pc:spChg chg="add">
          <ac:chgData name="Arnaud Avol" userId="1e02847683b2ffef" providerId="LiveId" clId="{80BF052C-9562-4C6C-8E58-08C282E8A010}" dt="2024-04-11T12:46:30.661" v="4826" actId="26606"/>
          <ac:spMkLst>
            <pc:docMk/>
            <pc:sldMk cId="2880909745" sldId="262"/>
            <ac:spMk id="27" creationId="{FEC9DA3E-C1D7-472D-B7C0-F71AE41FBA23}"/>
          </ac:spMkLst>
        </pc:spChg>
        <pc:picChg chg="mod ord">
          <ac:chgData name="Arnaud Avol" userId="1e02847683b2ffef" providerId="LiveId" clId="{80BF052C-9562-4C6C-8E58-08C282E8A010}" dt="2024-04-11T12:46:30.661" v="4826" actId="26606"/>
          <ac:picMkLst>
            <pc:docMk/>
            <pc:sldMk cId="2880909745" sldId="262"/>
            <ac:picMk id="4" creationId="{AEE98CC8-0F49-4433-9FD0-35E20C04B5DC}"/>
          </ac:picMkLst>
        </pc:picChg>
        <pc:picChg chg="del">
          <ac:chgData name="Arnaud Avol" userId="1e02847683b2ffef" providerId="LiveId" clId="{80BF052C-9562-4C6C-8E58-08C282E8A010}" dt="2024-04-11T12:46:30.661" v="4826" actId="26606"/>
          <ac:picMkLst>
            <pc:docMk/>
            <pc:sldMk cId="2880909745" sldId="262"/>
            <ac:picMk id="8" creationId="{590430A8-7125-464C-98BA-3409573DB574}"/>
          </ac:picMkLst>
        </pc:picChg>
        <pc:cxnChg chg="add">
          <ac:chgData name="Arnaud Avol" userId="1e02847683b2ffef" providerId="LiveId" clId="{80BF052C-9562-4C6C-8E58-08C282E8A010}" dt="2024-04-11T12:46:30.661" v="4826" actId="26606"/>
          <ac:cxnSpMkLst>
            <pc:docMk/>
            <pc:sldMk cId="2880909745" sldId="262"/>
            <ac:cxnSpMk id="21" creationId="{49CD1692-827B-4C8D-B4A1-134FD04CF45C}"/>
          </ac:cxnSpMkLst>
        </pc:cxnChg>
      </pc:sldChg>
      <pc:sldChg chg="addSp modSp mod">
        <pc:chgData name="Arnaud Avol" userId="1e02847683b2ffef" providerId="LiveId" clId="{80BF052C-9562-4C6C-8E58-08C282E8A010}" dt="2024-04-11T12:50:30.286" v="4861" actId="20577"/>
        <pc:sldMkLst>
          <pc:docMk/>
          <pc:sldMk cId="3514892887" sldId="263"/>
        </pc:sldMkLst>
        <pc:spChg chg="mod">
          <ac:chgData name="Arnaud Avol" userId="1e02847683b2ffef" providerId="LiveId" clId="{80BF052C-9562-4C6C-8E58-08C282E8A010}" dt="2024-03-28T12:52:20.150" v="3370" actId="1076"/>
          <ac:spMkLst>
            <pc:docMk/>
            <pc:sldMk cId="3514892887" sldId="263"/>
            <ac:spMk id="2" creationId="{DD648CF1-C72A-4313-8FC7-BF6DD4642AFE}"/>
          </ac:spMkLst>
        </pc:spChg>
        <pc:spChg chg="add mod">
          <ac:chgData name="Arnaud Avol" userId="1e02847683b2ffef" providerId="LiveId" clId="{80BF052C-9562-4C6C-8E58-08C282E8A010}" dt="2024-04-11T12:38:24.617" v="4028" actId="313"/>
          <ac:spMkLst>
            <pc:docMk/>
            <pc:sldMk cId="3514892887" sldId="263"/>
            <ac:spMk id="3" creationId="{F270CFB8-9DC6-7FD0-9BF5-B941007D4ADE}"/>
          </ac:spMkLst>
        </pc:spChg>
        <pc:spChg chg="add mod">
          <ac:chgData name="Arnaud Avol" userId="1e02847683b2ffef" providerId="LiveId" clId="{80BF052C-9562-4C6C-8E58-08C282E8A010}" dt="2024-04-11T12:39:37.180" v="4184" actId="20577"/>
          <ac:spMkLst>
            <pc:docMk/>
            <pc:sldMk cId="3514892887" sldId="263"/>
            <ac:spMk id="5" creationId="{D3A2898E-4659-3385-033F-0AC2A42E11AC}"/>
          </ac:spMkLst>
        </pc:spChg>
        <pc:spChg chg="mod">
          <ac:chgData name="Arnaud Avol" userId="1e02847683b2ffef" providerId="LiveId" clId="{80BF052C-9562-4C6C-8E58-08C282E8A010}" dt="2024-04-11T12:50:30.286" v="4861" actId="20577"/>
          <ac:spMkLst>
            <pc:docMk/>
            <pc:sldMk cId="3514892887" sldId="263"/>
            <ac:spMk id="6" creationId="{C856D755-2374-40B4-B692-603C5E927388}"/>
          </ac:spMkLst>
        </pc:spChg>
        <pc:picChg chg="mod">
          <ac:chgData name="Arnaud Avol" userId="1e02847683b2ffef" providerId="LiveId" clId="{80BF052C-9562-4C6C-8E58-08C282E8A010}" dt="2024-03-28T12:52:24.847" v="3371" actId="1076"/>
          <ac:picMkLst>
            <pc:docMk/>
            <pc:sldMk cId="3514892887" sldId="263"/>
            <ac:picMk id="4" creationId="{A4298283-DDB8-4365-95A1-90935E16BE2B}"/>
          </ac:picMkLst>
        </pc:picChg>
      </pc:sldChg>
      <pc:sldChg chg="addSp delSp modSp mod">
        <pc:chgData name="Arnaud Avol" userId="1e02847683b2ffef" providerId="LiveId" clId="{80BF052C-9562-4C6C-8E58-08C282E8A010}" dt="2024-04-11T13:01:11.036" v="5518" actId="1076"/>
        <pc:sldMkLst>
          <pc:docMk/>
          <pc:sldMk cId="2372968877" sldId="264"/>
        </pc:sldMkLst>
        <pc:spChg chg="mod">
          <ac:chgData name="Arnaud Avol" userId="1e02847683b2ffef" providerId="LiveId" clId="{80BF052C-9562-4C6C-8E58-08C282E8A010}" dt="2024-04-11T12:48:32.685" v="4856" actId="20577"/>
          <ac:spMkLst>
            <pc:docMk/>
            <pc:sldMk cId="2372968877" sldId="264"/>
            <ac:spMk id="2" creationId="{E561AC0E-7195-4ACF-AA0A-5E2923A987F7}"/>
          </ac:spMkLst>
        </pc:spChg>
        <pc:spChg chg="del">
          <ac:chgData name="Arnaud Avol" userId="1e02847683b2ffef" providerId="LiveId" clId="{80BF052C-9562-4C6C-8E58-08C282E8A010}" dt="2024-04-11T12:48:22.504" v="4835" actId="21"/>
          <ac:spMkLst>
            <pc:docMk/>
            <pc:sldMk cId="2372968877" sldId="264"/>
            <ac:spMk id="3" creationId="{814253EE-4FA2-4843-BE27-C7D5B08FFB81}"/>
          </ac:spMkLst>
        </pc:spChg>
        <pc:spChg chg="add mod">
          <ac:chgData name="Arnaud Avol" userId="1e02847683b2ffef" providerId="LiveId" clId="{80BF052C-9562-4C6C-8E58-08C282E8A010}" dt="2024-04-11T13:01:11.036" v="5518" actId="1076"/>
          <ac:spMkLst>
            <pc:docMk/>
            <pc:sldMk cId="2372968877" sldId="264"/>
            <ac:spMk id="4" creationId="{255820B9-3D16-6D92-20B6-747D316F6F1C}"/>
          </ac:spMkLst>
        </pc:spChg>
        <pc:spChg chg="add mod">
          <ac:chgData name="Arnaud Avol" userId="1e02847683b2ffef" providerId="LiveId" clId="{80BF052C-9562-4C6C-8E58-08C282E8A010}" dt="2024-04-11T12:54:10.198" v="5016" actId="1076"/>
          <ac:spMkLst>
            <pc:docMk/>
            <pc:sldMk cId="2372968877" sldId="264"/>
            <ac:spMk id="6" creationId="{F8EC8EDE-46E1-8562-45F4-AC8F1EB3697A}"/>
          </ac:spMkLst>
        </pc:spChg>
        <pc:spChg chg="add mod">
          <ac:chgData name="Arnaud Avol" userId="1e02847683b2ffef" providerId="LiveId" clId="{80BF052C-9562-4C6C-8E58-08C282E8A010}" dt="2024-04-11T12:55:29.754" v="5209" actId="20577"/>
          <ac:spMkLst>
            <pc:docMk/>
            <pc:sldMk cId="2372968877" sldId="264"/>
            <ac:spMk id="8" creationId="{2F9C8105-3561-D08F-CFAF-A2095FF17FFA}"/>
          </ac:spMkLst>
        </pc:spChg>
        <pc:spChg chg="add mod">
          <ac:chgData name="Arnaud Avol" userId="1e02847683b2ffef" providerId="LiveId" clId="{80BF052C-9562-4C6C-8E58-08C282E8A010}" dt="2024-04-11T12:57:53.505" v="5439" actId="20577"/>
          <ac:spMkLst>
            <pc:docMk/>
            <pc:sldMk cId="2372968877" sldId="264"/>
            <ac:spMk id="10" creationId="{685B7E3A-A09F-47CA-C3F9-FE37CD082631}"/>
          </ac:spMkLst>
        </pc:spChg>
        <pc:picChg chg="mod">
          <ac:chgData name="Arnaud Avol" userId="1e02847683b2ffef" providerId="LiveId" clId="{80BF052C-9562-4C6C-8E58-08C282E8A010}" dt="2024-04-11T12:51:14.714" v="4866" actId="1076"/>
          <ac:picMkLst>
            <pc:docMk/>
            <pc:sldMk cId="2372968877" sldId="264"/>
            <ac:picMk id="5" creationId="{EB71843F-0A0B-4317-B205-4B0A0B97C0FD}"/>
          </ac:picMkLst>
        </pc:picChg>
        <pc:picChg chg="mod">
          <ac:chgData name="Arnaud Avol" userId="1e02847683b2ffef" providerId="LiveId" clId="{80BF052C-9562-4C6C-8E58-08C282E8A010}" dt="2024-04-11T12:51:24.575" v="4869" actId="1076"/>
          <ac:picMkLst>
            <pc:docMk/>
            <pc:sldMk cId="2372968877" sldId="264"/>
            <ac:picMk id="7" creationId="{2696A1A4-8E43-47F6-A6DC-A9ADAB053D8B}"/>
          </ac:picMkLst>
        </pc:picChg>
        <pc:picChg chg="mod">
          <ac:chgData name="Arnaud Avol" userId="1e02847683b2ffef" providerId="LiveId" clId="{80BF052C-9562-4C6C-8E58-08C282E8A010}" dt="2024-04-11T12:51:32.619" v="4871" actId="1076"/>
          <ac:picMkLst>
            <pc:docMk/>
            <pc:sldMk cId="2372968877" sldId="264"/>
            <ac:picMk id="9" creationId="{93E427C7-0218-4592-82DA-2431E4BF8756}"/>
          </ac:picMkLst>
        </pc:picChg>
        <pc:picChg chg="mod">
          <ac:chgData name="Arnaud Avol" userId="1e02847683b2ffef" providerId="LiveId" clId="{80BF052C-9562-4C6C-8E58-08C282E8A010}" dt="2024-04-11T12:51:05.721" v="4864" actId="1076"/>
          <ac:picMkLst>
            <pc:docMk/>
            <pc:sldMk cId="2372968877" sldId="264"/>
            <ac:picMk id="11" creationId="{18A239E6-97C0-4A74-8E7A-C9FD39A8C92C}"/>
          </ac:picMkLst>
        </pc:picChg>
      </pc:sldChg>
      <pc:sldChg chg="addSp delSp modSp mod">
        <pc:chgData name="Arnaud Avol" userId="1e02847683b2ffef" providerId="LiveId" clId="{80BF052C-9562-4C6C-8E58-08C282E8A010}" dt="2024-04-11T13:00:01.299" v="5458" actId="14100"/>
        <pc:sldMkLst>
          <pc:docMk/>
          <pc:sldMk cId="381659708" sldId="266"/>
        </pc:sldMkLst>
        <pc:spChg chg="mod">
          <ac:chgData name="Arnaud Avol" userId="1e02847683b2ffef" providerId="LiveId" clId="{80BF052C-9562-4C6C-8E58-08C282E8A010}" dt="2024-03-28T10:19:01.765" v="1883" actId="14100"/>
          <ac:spMkLst>
            <pc:docMk/>
            <pc:sldMk cId="381659708" sldId="266"/>
            <ac:spMk id="2" creationId="{EA0D9B4E-C292-45AA-8116-562703040382}"/>
          </ac:spMkLst>
        </pc:spChg>
        <pc:spChg chg="del mod">
          <ac:chgData name="Arnaud Avol" userId="1e02847683b2ffef" providerId="LiveId" clId="{80BF052C-9562-4C6C-8E58-08C282E8A010}" dt="2024-03-28T10:18:26.021" v="1877" actId="21"/>
          <ac:spMkLst>
            <pc:docMk/>
            <pc:sldMk cId="381659708" sldId="266"/>
            <ac:spMk id="3" creationId="{81072FAC-EEE9-4F26-A784-BC07EACCBE9F}"/>
          </ac:spMkLst>
        </pc:spChg>
        <pc:spChg chg="add del mod">
          <ac:chgData name="Arnaud Avol" userId="1e02847683b2ffef" providerId="LiveId" clId="{80BF052C-9562-4C6C-8E58-08C282E8A010}" dt="2024-03-28T10:39:12.095" v="2555" actId="12084"/>
          <ac:spMkLst>
            <pc:docMk/>
            <pc:sldMk cId="381659708" sldId="266"/>
            <ac:spMk id="4" creationId="{D99C5B76-D21F-9F75-5E5B-F7ECA1CCEDDC}"/>
          </ac:spMkLst>
        </pc:spChg>
        <pc:spChg chg="add del mod">
          <ac:chgData name="Arnaud Avol" userId="1e02847683b2ffef" providerId="LiveId" clId="{80BF052C-9562-4C6C-8E58-08C282E8A010}" dt="2024-03-28T10:38:47.131" v="2552" actId="12084"/>
          <ac:spMkLst>
            <pc:docMk/>
            <pc:sldMk cId="381659708" sldId="266"/>
            <ac:spMk id="6" creationId="{F7B0AE8E-E69D-B72B-2B2C-FC068851C5AE}"/>
          </ac:spMkLst>
        </pc:spChg>
        <pc:spChg chg="add del mod">
          <ac:chgData name="Arnaud Avol" userId="1e02847683b2ffef" providerId="LiveId" clId="{80BF052C-9562-4C6C-8E58-08C282E8A010}" dt="2024-03-28T10:32:33.382" v="2342"/>
          <ac:spMkLst>
            <pc:docMk/>
            <pc:sldMk cId="381659708" sldId="266"/>
            <ac:spMk id="7" creationId="{110D2C94-89FB-F679-22DC-61CF4364AED1}"/>
          </ac:spMkLst>
        </pc:spChg>
        <pc:spChg chg="add del mod">
          <ac:chgData name="Arnaud Avol" userId="1e02847683b2ffef" providerId="LiveId" clId="{80BF052C-9562-4C6C-8E58-08C282E8A010}" dt="2024-03-28T10:37:46.159" v="2540" actId="12084"/>
          <ac:spMkLst>
            <pc:docMk/>
            <pc:sldMk cId="381659708" sldId="266"/>
            <ac:spMk id="8" creationId="{AA887874-12A6-F839-E8CA-F1000B8E85F2}"/>
          </ac:spMkLst>
        </pc:spChg>
        <pc:spChg chg="add del mod">
          <ac:chgData name="Arnaud Avol" userId="1e02847683b2ffef" providerId="LiveId" clId="{80BF052C-9562-4C6C-8E58-08C282E8A010}" dt="2024-03-28T10:38:01.837" v="2543" actId="12084"/>
          <ac:spMkLst>
            <pc:docMk/>
            <pc:sldMk cId="381659708" sldId="266"/>
            <ac:spMk id="10" creationId="{AE5EE32E-6CB9-A9C6-A352-249794205D14}"/>
          </ac:spMkLst>
        </pc:spChg>
        <pc:spChg chg="add del mod">
          <ac:chgData name="Arnaud Avol" userId="1e02847683b2ffef" providerId="LiveId" clId="{80BF052C-9562-4C6C-8E58-08C282E8A010}" dt="2024-03-28T10:35:32.649" v="2387"/>
          <ac:spMkLst>
            <pc:docMk/>
            <pc:sldMk cId="381659708" sldId="266"/>
            <ac:spMk id="11" creationId="{D1775ECB-315D-3FED-9E19-CCF8A62325A3}"/>
          </ac:spMkLst>
        </pc:spChg>
        <pc:spChg chg="add del mod">
          <ac:chgData name="Arnaud Avol" userId="1e02847683b2ffef" providerId="LiveId" clId="{80BF052C-9562-4C6C-8E58-08C282E8A010}" dt="2024-03-28T10:38:18.968" v="2547" actId="12084"/>
          <ac:spMkLst>
            <pc:docMk/>
            <pc:sldMk cId="381659708" sldId="266"/>
            <ac:spMk id="13" creationId="{23F18790-DFB6-E396-755F-6A2E9DD9E3CF}"/>
          </ac:spMkLst>
        </pc:spChg>
        <pc:graphicFrameChg chg="add mod">
          <ac:chgData name="Arnaud Avol" userId="1e02847683b2ffef" providerId="LiveId" clId="{80BF052C-9562-4C6C-8E58-08C282E8A010}" dt="2024-03-28T10:37:53.451" v="2542"/>
          <ac:graphicFrameMkLst>
            <pc:docMk/>
            <pc:sldMk cId="381659708" sldId="266"/>
            <ac:graphicFrameMk id="14" creationId="{C4B90C4A-84AE-029D-6E2C-6AFCC577C8EA}"/>
          </ac:graphicFrameMkLst>
        </pc:graphicFrameChg>
        <pc:graphicFrameChg chg="add mod">
          <ac:chgData name="Arnaud Avol" userId="1e02847683b2ffef" providerId="LiveId" clId="{80BF052C-9562-4C6C-8E58-08C282E8A010}" dt="2024-03-28T10:38:38.863" v="2551" actId="1076"/>
          <ac:graphicFrameMkLst>
            <pc:docMk/>
            <pc:sldMk cId="381659708" sldId="266"/>
            <ac:graphicFrameMk id="15" creationId="{F0C823E5-5209-E9F8-DDE2-9C5A9F488986}"/>
          </ac:graphicFrameMkLst>
        </pc:graphicFrameChg>
        <pc:graphicFrameChg chg="add mod">
          <ac:chgData name="Arnaud Avol" userId="1e02847683b2ffef" providerId="LiveId" clId="{80BF052C-9562-4C6C-8E58-08C282E8A010}" dt="2024-03-28T10:38:30.490" v="2550"/>
          <ac:graphicFrameMkLst>
            <pc:docMk/>
            <pc:sldMk cId="381659708" sldId="266"/>
            <ac:graphicFrameMk id="16" creationId="{256CCB3E-5CDB-50C3-7461-6548A03DC5D8}"/>
          </ac:graphicFrameMkLst>
        </pc:graphicFrameChg>
        <pc:graphicFrameChg chg="add mod">
          <ac:chgData name="Arnaud Avol" userId="1e02847683b2ffef" providerId="LiveId" clId="{80BF052C-9562-4C6C-8E58-08C282E8A010}" dt="2024-03-28T10:39:02.545" v="2554" actId="12100"/>
          <ac:graphicFrameMkLst>
            <pc:docMk/>
            <pc:sldMk cId="381659708" sldId="266"/>
            <ac:graphicFrameMk id="17" creationId="{7B695FDF-BAE4-63F5-CF28-98A873B0A970}"/>
          </ac:graphicFrameMkLst>
        </pc:graphicFrameChg>
        <pc:graphicFrameChg chg="add mod">
          <ac:chgData name="Arnaud Avol" userId="1e02847683b2ffef" providerId="LiveId" clId="{80BF052C-9562-4C6C-8E58-08C282E8A010}" dt="2024-04-11T13:00:01.299" v="5458" actId="14100"/>
          <ac:graphicFrameMkLst>
            <pc:docMk/>
            <pc:sldMk cId="381659708" sldId="266"/>
            <ac:graphicFrameMk id="18" creationId="{9903FF6B-D7A6-3E2F-54F5-EC71B1CD4781}"/>
          </ac:graphicFrameMkLst>
        </pc:graphicFrameChg>
        <pc:picChg chg="mod">
          <ac:chgData name="Arnaud Avol" userId="1e02847683b2ffef" providerId="LiveId" clId="{80BF052C-9562-4C6C-8E58-08C282E8A010}" dt="2024-03-28T10:18:43.231" v="1879" actId="1076"/>
          <ac:picMkLst>
            <pc:docMk/>
            <pc:sldMk cId="381659708" sldId="266"/>
            <ac:picMk id="5" creationId="{DEFE964D-9F1C-4F69-ADD3-0E1AB324E198}"/>
          </ac:picMkLst>
        </pc:picChg>
        <pc:picChg chg="add mod">
          <ac:chgData name="Arnaud Avol" userId="1e02847683b2ffef" providerId="LiveId" clId="{80BF052C-9562-4C6C-8E58-08C282E8A010}" dt="2024-03-28T11:28:06.334" v="2579" actId="14100"/>
          <ac:picMkLst>
            <pc:docMk/>
            <pc:sldMk cId="381659708" sldId="266"/>
            <ac:picMk id="27" creationId="{AD5CF210-DACD-3880-5345-205377D60966}"/>
          </ac:picMkLst>
        </pc:picChg>
        <pc:picChg chg="add mod">
          <ac:chgData name="Arnaud Avol" userId="1e02847683b2ffef" providerId="LiveId" clId="{80BF052C-9562-4C6C-8E58-08C282E8A010}" dt="2024-03-28T11:28:53.093" v="2586" actId="1076"/>
          <ac:picMkLst>
            <pc:docMk/>
            <pc:sldMk cId="381659708" sldId="266"/>
            <ac:picMk id="28" creationId="{121B9EDD-4C15-F54B-9605-B7EB24197805}"/>
          </ac:picMkLst>
        </pc:picChg>
        <pc:picChg chg="add mod">
          <ac:chgData name="Arnaud Avol" userId="1e02847683b2ffef" providerId="LiveId" clId="{80BF052C-9562-4C6C-8E58-08C282E8A010}" dt="2024-03-28T11:29:23.805" v="2591" actId="14100"/>
          <ac:picMkLst>
            <pc:docMk/>
            <pc:sldMk cId="381659708" sldId="266"/>
            <ac:picMk id="29" creationId="{20327039-A6AA-D432-163A-4B3F19E6C411}"/>
          </ac:picMkLst>
        </pc:picChg>
        <pc:cxnChg chg="add del">
          <ac:chgData name="Arnaud Avol" userId="1e02847683b2ffef" providerId="LiveId" clId="{80BF052C-9562-4C6C-8E58-08C282E8A010}" dt="2024-03-28T10:41:25.841" v="2567" actId="21"/>
          <ac:cxnSpMkLst>
            <pc:docMk/>
            <pc:sldMk cId="381659708" sldId="266"/>
            <ac:cxnSpMk id="20" creationId="{E8877F8F-8371-3827-5502-0F691C522B1E}"/>
          </ac:cxnSpMkLst>
        </pc:cxnChg>
        <pc:cxnChg chg="add del mod">
          <ac:chgData name="Arnaud Avol" userId="1e02847683b2ffef" providerId="LiveId" clId="{80BF052C-9562-4C6C-8E58-08C282E8A010}" dt="2024-03-28T10:41:29.533" v="2568" actId="21"/>
          <ac:cxnSpMkLst>
            <pc:docMk/>
            <pc:sldMk cId="381659708" sldId="266"/>
            <ac:cxnSpMk id="22" creationId="{811E9C46-E240-E1F1-1C3A-A91A0AE31823}"/>
          </ac:cxnSpMkLst>
        </pc:cxnChg>
        <pc:cxnChg chg="add del mod">
          <ac:chgData name="Arnaud Avol" userId="1e02847683b2ffef" providerId="LiveId" clId="{80BF052C-9562-4C6C-8E58-08C282E8A010}" dt="2024-03-28T10:41:34.245" v="2569" actId="21"/>
          <ac:cxnSpMkLst>
            <pc:docMk/>
            <pc:sldMk cId="381659708" sldId="266"/>
            <ac:cxnSpMk id="24" creationId="{862173A9-2E12-1310-733C-B54A1F183B76}"/>
          </ac:cxnSpMkLst>
        </pc:cxnChg>
      </pc:sldChg>
      <pc:sldChg chg="addSp delSp modSp mod">
        <pc:chgData name="Arnaud Avol" userId="1e02847683b2ffef" providerId="LiveId" clId="{80BF052C-9562-4C6C-8E58-08C282E8A010}" dt="2024-03-28T12:42:10.435" v="2996" actId="2711"/>
        <pc:sldMkLst>
          <pc:docMk/>
          <pc:sldMk cId="397072516" sldId="267"/>
        </pc:sldMkLst>
        <pc:spChg chg="mod ord">
          <ac:chgData name="Arnaud Avol" userId="1e02847683b2ffef" providerId="LiveId" clId="{80BF052C-9562-4C6C-8E58-08C282E8A010}" dt="2024-03-28T12:42:10.435" v="2996" actId="2711"/>
          <ac:spMkLst>
            <pc:docMk/>
            <pc:sldMk cId="397072516" sldId="267"/>
            <ac:spMk id="2" creationId="{2D34CEF4-01D3-4AF7-9E84-F43030ACA972}"/>
          </ac:spMkLst>
        </pc:spChg>
        <pc:spChg chg="del">
          <ac:chgData name="Arnaud Avol" userId="1e02847683b2ffef" providerId="LiveId" clId="{80BF052C-9562-4C6C-8E58-08C282E8A010}" dt="2024-03-28T12:41:01.326" v="2989" actId="21"/>
          <ac:spMkLst>
            <pc:docMk/>
            <pc:sldMk cId="397072516" sldId="267"/>
            <ac:spMk id="3" creationId="{31EFD88C-EC41-4850-9D1D-676D6AEE0358}"/>
          </ac:spMkLst>
        </pc:spChg>
        <pc:spChg chg="add del mod">
          <ac:chgData name="Arnaud Avol" userId="1e02847683b2ffef" providerId="LiveId" clId="{80BF052C-9562-4C6C-8E58-08C282E8A010}" dt="2024-03-28T12:41:44.747" v="2990" actId="931"/>
          <ac:spMkLst>
            <pc:docMk/>
            <pc:sldMk cId="397072516" sldId="267"/>
            <ac:spMk id="6" creationId="{C63D0618-2B24-C486-D784-33A08E275A9E}"/>
          </ac:spMkLst>
        </pc:spChg>
        <pc:spChg chg="add">
          <ac:chgData name="Arnaud Avol" userId="1e02847683b2ffef" providerId="LiveId" clId="{80BF052C-9562-4C6C-8E58-08C282E8A010}" dt="2024-03-28T12:41:58.439" v="2994" actId="26606"/>
          <ac:spMkLst>
            <pc:docMk/>
            <pc:sldMk cId="397072516" sldId="267"/>
            <ac:spMk id="14" creationId="{3B47FC9C-2ED3-4100-A4EF-E8CDFEE106C9}"/>
          </ac:spMkLst>
        </pc:spChg>
        <pc:picChg chg="mod">
          <ac:chgData name="Arnaud Avol" userId="1e02847683b2ffef" providerId="LiveId" clId="{80BF052C-9562-4C6C-8E58-08C282E8A010}" dt="2024-03-28T12:41:58.439" v="2994" actId="26606"/>
          <ac:picMkLst>
            <pc:docMk/>
            <pc:sldMk cId="397072516" sldId="267"/>
            <ac:picMk id="4" creationId="{3DE94ADA-0031-43D4-A79A-B89B95993082}"/>
          </ac:picMkLst>
        </pc:picChg>
        <pc:picChg chg="del">
          <ac:chgData name="Arnaud Avol" userId="1e02847683b2ffef" providerId="LiveId" clId="{80BF052C-9562-4C6C-8E58-08C282E8A010}" dt="2024-03-28T12:41:58.439" v="2994" actId="26606"/>
          <ac:picMkLst>
            <pc:docMk/>
            <pc:sldMk cId="397072516" sldId="267"/>
            <ac:picMk id="8" creationId="{984A409A-26BF-476C-858A-CFA0EBFAB6FC}"/>
          </ac:picMkLst>
        </pc:picChg>
        <pc:picChg chg="add mod">
          <ac:chgData name="Arnaud Avol" userId="1e02847683b2ffef" providerId="LiveId" clId="{80BF052C-9562-4C6C-8E58-08C282E8A010}" dt="2024-03-28T12:41:58.439" v="2994" actId="26606"/>
          <ac:picMkLst>
            <pc:docMk/>
            <pc:sldMk cId="397072516" sldId="267"/>
            <ac:picMk id="9" creationId="{124D4786-1151-C752-41CB-BC60B3544928}"/>
          </ac:picMkLst>
        </pc:picChg>
      </pc:sldChg>
      <pc:sldChg chg="modSp mod">
        <pc:chgData name="Arnaud Avol" userId="1e02847683b2ffef" providerId="LiveId" clId="{80BF052C-9562-4C6C-8E58-08C282E8A010}" dt="2024-03-28T10:15:22.774" v="1805" actId="255"/>
        <pc:sldMkLst>
          <pc:docMk/>
          <pc:sldMk cId="153491007" sldId="268"/>
        </pc:sldMkLst>
        <pc:spChg chg="mod">
          <ac:chgData name="Arnaud Avol" userId="1e02847683b2ffef" providerId="LiveId" clId="{80BF052C-9562-4C6C-8E58-08C282E8A010}" dt="2024-03-28T09:45:03.003" v="0" actId="122"/>
          <ac:spMkLst>
            <pc:docMk/>
            <pc:sldMk cId="153491007" sldId="268"/>
            <ac:spMk id="2" creationId="{042C824B-4279-4D47-92DD-71F5353FAA23}"/>
          </ac:spMkLst>
        </pc:spChg>
        <pc:spChg chg="mod">
          <ac:chgData name="Arnaud Avol" userId="1e02847683b2ffef" providerId="LiveId" clId="{80BF052C-9562-4C6C-8E58-08C282E8A010}" dt="2024-03-28T10:14:44.908" v="1799" actId="255"/>
          <ac:spMkLst>
            <pc:docMk/>
            <pc:sldMk cId="153491007" sldId="268"/>
            <ac:spMk id="3" creationId="{8CDD3289-EC21-51FB-3F31-D099FC1BE36F}"/>
          </ac:spMkLst>
        </pc:spChg>
        <pc:spChg chg="mod">
          <ac:chgData name="Arnaud Avol" userId="1e02847683b2ffef" providerId="LiveId" clId="{80BF052C-9562-4C6C-8E58-08C282E8A010}" dt="2024-03-28T10:14:57.652" v="1801" actId="255"/>
          <ac:spMkLst>
            <pc:docMk/>
            <pc:sldMk cId="153491007" sldId="268"/>
            <ac:spMk id="5" creationId="{25AD4F61-E023-4530-BF03-8BC2D825D0BF}"/>
          </ac:spMkLst>
        </pc:spChg>
        <pc:spChg chg="mod">
          <ac:chgData name="Arnaud Avol" userId="1e02847683b2ffef" providerId="LiveId" clId="{80BF052C-9562-4C6C-8E58-08C282E8A010}" dt="2024-03-28T10:15:22.774" v="1805" actId="255"/>
          <ac:spMkLst>
            <pc:docMk/>
            <pc:sldMk cId="153491007" sldId="268"/>
            <ac:spMk id="7" creationId="{E5564556-59F0-4D0A-A6CD-ADF8F4D7428B}"/>
          </ac:spMkLst>
        </pc:spChg>
        <pc:spChg chg="mod">
          <ac:chgData name="Arnaud Avol" userId="1e02847683b2ffef" providerId="LiveId" clId="{80BF052C-9562-4C6C-8E58-08C282E8A010}" dt="2024-03-28T10:15:09.135" v="1803" actId="255"/>
          <ac:spMkLst>
            <pc:docMk/>
            <pc:sldMk cId="153491007" sldId="268"/>
            <ac:spMk id="10" creationId="{F776AA32-F4EE-C093-4F72-10E04EE86F19}"/>
          </ac:spMkLst>
        </pc:spChg>
      </pc:sldChg>
      <pc:sldChg chg="addSp delSp modSp mod setBg">
        <pc:chgData name="Arnaud Avol" userId="1e02847683b2ffef" providerId="LiveId" clId="{80BF052C-9562-4C6C-8E58-08C282E8A010}" dt="2024-04-11T12:49:42.928" v="4858" actId="26606"/>
        <pc:sldMkLst>
          <pc:docMk/>
          <pc:sldMk cId="2127580902" sldId="269"/>
        </pc:sldMkLst>
        <pc:spChg chg="del">
          <ac:chgData name="Arnaud Avol" userId="1e02847683b2ffef" providerId="LiveId" clId="{80BF052C-9562-4C6C-8E58-08C282E8A010}" dt="2024-03-28T09:46:00.874" v="27" actId="21"/>
          <ac:spMkLst>
            <pc:docMk/>
            <pc:sldMk cId="2127580902" sldId="269"/>
            <ac:spMk id="3" creationId="{4F08F965-B293-47B3-B684-4631A57C9685}"/>
          </ac:spMkLst>
        </pc:spChg>
        <pc:spChg chg="mod">
          <ac:chgData name="Arnaud Avol" userId="1e02847683b2ffef" providerId="LiveId" clId="{80BF052C-9562-4C6C-8E58-08C282E8A010}" dt="2024-04-11T12:49:42.928" v="4858" actId="26606"/>
          <ac:spMkLst>
            <pc:docMk/>
            <pc:sldMk cId="2127580902" sldId="269"/>
            <ac:spMk id="5" creationId="{64BD0A42-B011-4DBF-B5CD-6718A97E3C70}"/>
          </ac:spMkLst>
        </pc:spChg>
        <pc:spChg chg="del">
          <ac:chgData name="Arnaud Avol" userId="1e02847683b2ffef" providerId="LiveId" clId="{80BF052C-9562-4C6C-8E58-08C282E8A010}" dt="2024-03-28T09:46:25.552" v="30" actId="21"/>
          <ac:spMkLst>
            <pc:docMk/>
            <pc:sldMk cId="2127580902" sldId="269"/>
            <ac:spMk id="7" creationId="{80E468E0-1E2D-4439-A9A0-6DAD141DA9B9}"/>
          </ac:spMkLst>
        </pc:spChg>
        <pc:spChg chg="del">
          <ac:chgData name="Arnaud Avol" userId="1e02847683b2ffef" providerId="LiveId" clId="{80BF052C-9562-4C6C-8E58-08C282E8A010}" dt="2024-03-28T09:46:11.564" v="29" actId="21"/>
          <ac:spMkLst>
            <pc:docMk/>
            <pc:sldMk cId="2127580902" sldId="269"/>
            <ac:spMk id="8" creationId="{771FD909-67DD-41D1-8AC0-F79A8ED9E072}"/>
          </ac:spMkLst>
        </pc:spChg>
        <pc:spChg chg="add del mod">
          <ac:chgData name="Arnaud Avol" userId="1e02847683b2ffef" providerId="LiveId" clId="{80BF052C-9562-4C6C-8E58-08C282E8A010}" dt="2024-03-28T09:55:28.886" v="1138" actId="26606"/>
          <ac:spMkLst>
            <pc:docMk/>
            <pc:sldMk cId="2127580902" sldId="269"/>
            <ac:spMk id="9" creationId="{13609907-6572-28B8-6316-5F98F9198E4A}"/>
          </ac:spMkLst>
        </pc:spChg>
        <pc:spChg chg="add del">
          <ac:chgData name="Arnaud Avol" userId="1e02847683b2ffef" providerId="LiveId" clId="{80BF052C-9562-4C6C-8E58-08C282E8A010}" dt="2024-04-11T12:49:42.928" v="4858" actId="26606"/>
          <ac:spMkLst>
            <pc:docMk/>
            <pc:sldMk cId="2127580902" sldId="269"/>
            <ac:spMk id="16" creationId="{B50AB553-2A96-4A92-96F2-93548E096954}"/>
          </ac:spMkLst>
        </pc:spChg>
        <pc:spChg chg="add del">
          <ac:chgData name="Arnaud Avol" userId="1e02847683b2ffef" providerId="LiveId" clId="{80BF052C-9562-4C6C-8E58-08C282E8A010}" dt="2024-04-11T12:49:42.928" v="4858" actId="26606"/>
          <ac:spMkLst>
            <pc:docMk/>
            <pc:sldMk cId="2127580902" sldId="269"/>
            <ac:spMk id="21" creationId="{79BB35BC-D5C2-4C8B-A22A-A71E6191913B}"/>
          </ac:spMkLst>
        </pc:spChg>
        <pc:graphicFrameChg chg="add mod modGraphic">
          <ac:chgData name="Arnaud Avol" userId="1e02847683b2ffef" providerId="LiveId" clId="{80BF052C-9562-4C6C-8E58-08C282E8A010}" dt="2024-04-11T12:49:42.928" v="4858" actId="26606"/>
          <ac:graphicFrameMkLst>
            <pc:docMk/>
            <pc:sldMk cId="2127580902" sldId="269"/>
            <ac:graphicFrameMk id="11" creationId="{EB148130-DF85-81D9-E44C-622AB7D8609F}"/>
          </ac:graphicFrameMkLst>
        </pc:graphicFrameChg>
        <pc:picChg chg="del">
          <ac:chgData name="Arnaud Avol" userId="1e02847683b2ffef" providerId="LiveId" clId="{80BF052C-9562-4C6C-8E58-08C282E8A010}" dt="2024-03-28T09:45:18.853" v="1" actId="21"/>
          <ac:picMkLst>
            <pc:docMk/>
            <pc:sldMk cId="2127580902" sldId="269"/>
            <ac:picMk id="2" creationId="{778E3BF5-FB54-4388-B5BD-7116A58E33DA}"/>
          </ac:picMkLst>
        </pc:picChg>
        <pc:picChg chg="del">
          <ac:chgData name="Arnaud Avol" userId="1e02847683b2ffef" providerId="LiveId" clId="{80BF052C-9562-4C6C-8E58-08C282E8A010}" dt="2024-03-28T09:46:06.034" v="28" actId="21"/>
          <ac:picMkLst>
            <pc:docMk/>
            <pc:sldMk cId="2127580902" sldId="269"/>
            <ac:picMk id="4" creationId="{F795E70B-B268-407C-A7B8-F26AE17B7B59}"/>
          </ac:picMkLst>
        </pc:picChg>
        <pc:picChg chg="add mod ord">
          <ac:chgData name="Arnaud Avol" userId="1e02847683b2ffef" providerId="LiveId" clId="{80BF052C-9562-4C6C-8E58-08C282E8A010}" dt="2024-04-11T12:49:42.928" v="4858" actId="26606"/>
          <ac:picMkLst>
            <pc:docMk/>
            <pc:sldMk cId="2127580902" sldId="269"/>
            <ac:picMk id="12" creationId="{20A648D2-CC2C-6FFE-03C1-6CBF1B4C7507}"/>
          </ac:picMkLst>
        </pc:picChg>
        <pc:cxnChg chg="del">
          <ac:chgData name="Arnaud Avol" userId="1e02847683b2ffef" providerId="LiveId" clId="{80BF052C-9562-4C6C-8E58-08C282E8A010}" dt="2024-03-28T09:46:29.809" v="31" actId="21"/>
          <ac:cxnSpMkLst>
            <pc:docMk/>
            <pc:sldMk cId="2127580902" sldId="269"/>
            <ac:cxnSpMk id="6" creationId="{F1940635-5372-434B-A46D-020D70584889}"/>
          </ac:cxnSpMkLst>
        </pc:cxnChg>
      </pc:sldChg>
      <pc:sldChg chg="addSp delSp modSp mod">
        <pc:chgData name="Arnaud Avol" userId="1e02847683b2ffef" providerId="LiveId" clId="{80BF052C-9562-4C6C-8E58-08C282E8A010}" dt="2024-03-28T12:39:36.214" v="2929" actId="20577"/>
        <pc:sldMkLst>
          <pc:docMk/>
          <pc:sldMk cId="882630486" sldId="270"/>
        </pc:sldMkLst>
        <pc:spChg chg="mod">
          <ac:chgData name="Arnaud Avol" userId="1e02847683b2ffef" providerId="LiveId" clId="{80BF052C-9562-4C6C-8E58-08C282E8A010}" dt="2024-03-28T11:41:17.940" v="2811" actId="14100"/>
          <ac:spMkLst>
            <pc:docMk/>
            <pc:sldMk cId="882630486" sldId="270"/>
            <ac:spMk id="2" creationId="{0FDE5079-B185-4DE0-AF2C-AE4B7709FBC3}"/>
          </ac:spMkLst>
        </pc:spChg>
        <pc:spChg chg="mod">
          <ac:chgData name="Arnaud Avol" userId="1e02847683b2ffef" providerId="LiveId" clId="{80BF052C-9562-4C6C-8E58-08C282E8A010}" dt="2024-03-28T11:40:50.208" v="2755" actId="12"/>
          <ac:spMkLst>
            <pc:docMk/>
            <pc:sldMk cId="882630486" sldId="270"/>
            <ac:spMk id="3" creationId="{89B4E0E8-07C8-4A23-99E2-20D6DFD6FA7A}"/>
          </ac:spMkLst>
        </pc:spChg>
        <pc:spChg chg="add">
          <ac:chgData name="Arnaud Avol" userId="1e02847683b2ffef" providerId="LiveId" clId="{80BF052C-9562-4C6C-8E58-08C282E8A010}" dt="2024-03-28T11:39:44.513" v="2748"/>
          <ac:spMkLst>
            <pc:docMk/>
            <pc:sldMk cId="882630486" sldId="270"/>
            <ac:spMk id="5" creationId="{079D6AE4-8AEE-F01E-C382-59D49679051F}"/>
          </ac:spMkLst>
        </pc:spChg>
        <pc:spChg chg="add del">
          <ac:chgData name="Arnaud Avol" userId="1e02847683b2ffef" providerId="LiveId" clId="{80BF052C-9562-4C6C-8E58-08C282E8A010}" dt="2024-03-28T11:40:10.631" v="2750" actId="21"/>
          <ac:spMkLst>
            <pc:docMk/>
            <pc:sldMk cId="882630486" sldId="270"/>
            <ac:spMk id="6" creationId="{891EB4DC-5405-1985-AD39-196933C22711}"/>
          </ac:spMkLst>
        </pc:spChg>
        <pc:spChg chg="add mod">
          <ac:chgData name="Arnaud Avol" userId="1e02847683b2ffef" providerId="LiveId" clId="{80BF052C-9562-4C6C-8E58-08C282E8A010}" dt="2024-03-28T12:39:36.214" v="2929" actId="20577"/>
          <ac:spMkLst>
            <pc:docMk/>
            <pc:sldMk cId="882630486" sldId="270"/>
            <ac:spMk id="9" creationId="{6AEDAD51-0C64-F0B2-ADF2-2E7FF528A22F}"/>
          </ac:spMkLst>
        </pc:spChg>
      </pc:sldChg>
      <pc:sldChg chg="modSp add mod">
        <pc:chgData name="Arnaud Avol" userId="1e02847683b2ffef" providerId="LiveId" clId="{80BF052C-9562-4C6C-8E58-08C282E8A010}" dt="2024-04-11T12:35:10.052" v="3863" actId="20577"/>
        <pc:sldMkLst>
          <pc:docMk/>
          <pc:sldMk cId="1854106781" sldId="271"/>
        </pc:sldMkLst>
        <pc:spChg chg="mod">
          <ac:chgData name="Arnaud Avol" userId="1e02847683b2ffef" providerId="LiveId" clId="{80BF052C-9562-4C6C-8E58-08C282E8A010}" dt="2024-03-28T10:04:23.370" v="1204" actId="20577"/>
          <ac:spMkLst>
            <pc:docMk/>
            <pc:sldMk cId="1854106781" sldId="271"/>
            <ac:spMk id="5" creationId="{64BD0A42-B011-4DBF-B5CD-6718A97E3C70}"/>
          </ac:spMkLst>
        </pc:spChg>
        <pc:graphicFrameChg chg="mod modGraphic">
          <ac:chgData name="Arnaud Avol" userId="1e02847683b2ffef" providerId="LiveId" clId="{80BF052C-9562-4C6C-8E58-08C282E8A010}" dt="2024-04-11T12:35:10.052" v="3863" actId="20577"/>
          <ac:graphicFrameMkLst>
            <pc:docMk/>
            <pc:sldMk cId="1854106781" sldId="271"/>
            <ac:graphicFrameMk id="11" creationId="{EB148130-DF85-81D9-E44C-622AB7D8609F}"/>
          </ac:graphicFrameMkLst>
        </pc:graphicFrameChg>
      </pc:sldChg>
    </pc:docChg>
  </pc:docChgLst>
  <pc:docChgLst>
    <pc:chgData name="Arnaud Avol" userId="1e02847683b2ffef" providerId="LiveId" clId="{7D4785FF-2258-4E53-8A10-83BC8136EFA1}"/>
    <pc:docChg chg="modSld">
      <pc:chgData name="Arnaud Avol" userId="1e02847683b2ffef" providerId="LiveId" clId="{7D4785FF-2258-4E53-8A10-83BC8136EFA1}" dt="2024-10-02T16:50:10.884" v="17" actId="20577"/>
      <pc:docMkLst>
        <pc:docMk/>
      </pc:docMkLst>
      <pc:sldChg chg="modSp mod">
        <pc:chgData name="Arnaud Avol" userId="1e02847683b2ffef" providerId="LiveId" clId="{7D4785FF-2258-4E53-8A10-83BC8136EFA1}" dt="2024-10-02T16:50:10.884" v="17" actId="20577"/>
        <pc:sldMkLst>
          <pc:docMk/>
          <pc:sldMk cId="2372968877" sldId="264"/>
        </pc:sldMkLst>
        <pc:spChg chg="mod">
          <ac:chgData name="Arnaud Avol" userId="1e02847683b2ffef" providerId="LiveId" clId="{7D4785FF-2258-4E53-8A10-83BC8136EFA1}" dt="2024-10-02T16:50:10.884" v="17" actId="20577"/>
          <ac:spMkLst>
            <pc:docMk/>
            <pc:sldMk cId="2372968877" sldId="264"/>
            <ac:spMk id="2" creationId="{E561AC0E-7195-4ACF-AA0A-5E2923A987F7}"/>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65B5ABC-492F-4BDC-927B-0D3581D46E8C}" type="doc">
      <dgm:prSet loTypeId="urn:microsoft.com/office/officeart/2005/8/layout/hierarchy2" loCatId="hierarchy" qsTypeId="urn:microsoft.com/office/officeart/2005/8/quickstyle/simple1" qsCatId="simple" csTypeId="urn:microsoft.com/office/officeart/2005/8/colors/colorful5" csCatId="colorful" phldr="1"/>
      <dgm:spPr/>
      <dgm:t>
        <a:bodyPr/>
        <a:lstStyle/>
        <a:p>
          <a:endParaRPr lang="en-US"/>
        </a:p>
      </dgm:t>
    </dgm:pt>
    <dgm:pt modelId="{A8F4F99C-1C21-4954-93E1-CCCC00CDCCDF}">
      <dgm:prSet custT="1"/>
      <dgm:spPr/>
      <dgm:t>
        <a:bodyPr/>
        <a:lstStyle/>
        <a:p>
          <a:r>
            <a:rPr lang="fr-FR" sz="2000" b="1">
              <a:solidFill>
                <a:schemeClr val="tx1"/>
              </a:solidFill>
              <a:latin typeface="Times New Roman" panose="02020603050405020304" pitchFamily="18" charset="0"/>
              <a:cs typeface="Times New Roman" panose="02020603050405020304" pitchFamily="18" charset="0"/>
            </a:rPr>
            <a:t>Nombre de Jeunes en stage Régional : Une quarantaine d’enfants au total sont venus sur les différents stages régionaux (3, 4 ou 5 jours à chaque semaine de vacances scolaires) : </a:t>
          </a:r>
          <a:endParaRPr lang="en-US" sz="2000" b="1" dirty="0">
            <a:solidFill>
              <a:schemeClr val="tx1"/>
            </a:solidFill>
            <a:latin typeface="Times New Roman" panose="02020603050405020304" pitchFamily="18" charset="0"/>
            <a:cs typeface="Times New Roman" panose="02020603050405020304" pitchFamily="18" charset="0"/>
          </a:endParaRPr>
        </a:p>
      </dgm:t>
    </dgm:pt>
    <dgm:pt modelId="{FC323FFC-3124-4C81-B662-F705A08E8D94}" type="parTrans" cxnId="{957D1B48-BF05-4AC1-AD41-3765F1956B94}">
      <dgm:prSet/>
      <dgm:spPr/>
      <dgm:t>
        <a:bodyPr/>
        <a:lstStyle/>
        <a:p>
          <a:endParaRPr lang="en-US"/>
        </a:p>
      </dgm:t>
    </dgm:pt>
    <dgm:pt modelId="{BB141BF3-E457-4D0E-8611-78C020322A52}" type="sibTrans" cxnId="{957D1B48-BF05-4AC1-AD41-3765F1956B94}">
      <dgm:prSet/>
      <dgm:spPr/>
      <dgm:t>
        <a:bodyPr/>
        <a:lstStyle/>
        <a:p>
          <a:endParaRPr lang="en-US"/>
        </a:p>
      </dgm:t>
    </dgm:pt>
    <dgm:pt modelId="{CF9AE3CA-E663-493C-8AA7-24FD5A8C2E17}">
      <dgm:prSet custT="1"/>
      <dgm:spPr/>
      <dgm:t>
        <a:bodyPr/>
        <a:lstStyle/>
        <a:p>
          <a:r>
            <a:rPr lang="fr-FR" sz="2000" b="1">
              <a:solidFill>
                <a:schemeClr val="tx1"/>
              </a:solidFill>
              <a:latin typeface="Times New Roman" panose="02020603050405020304" pitchFamily="18" charset="0"/>
              <a:cs typeface="Times New Roman" panose="02020603050405020304" pitchFamily="18" charset="0"/>
            </a:rPr>
            <a:t>Le bilan n’est pas satisfaisant me concernant : </a:t>
          </a:r>
          <a:endParaRPr lang="en-US" sz="2000" b="1" dirty="0">
            <a:solidFill>
              <a:schemeClr val="tx1"/>
            </a:solidFill>
            <a:latin typeface="Times New Roman" panose="02020603050405020304" pitchFamily="18" charset="0"/>
            <a:cs typeface="Times New Roman" panose="02020603050405020304" pitchFamily="18" charset="0"/>
          </a:endParaRPr>
        </a:p>
      </dgm:t>
    </dgm:pt>
    <dgm:pt modelId="{CCF8B225-07F2-4DF1-B2DB-208495AB9582}" type="parTrans" cxnId="{7962C926-3461-4268-93E1-8846726259E9}">
      <dgm:prSet/>
      <dgm:spPr/>
      <dgm:t>
        <a:bodyPr/>
        <a:lstStyle/>
        <a:p>
          <a:endParaRPr lang="en-US"/>
        </a:p>
      </dgm:t>
    </dgm:pt>
    <dgm:pt modelId="{D3FB0AE5-E0AA-4D02-8236-0897EFEAA2F1}" type="sibTrans" cxnId="{7962C926-3461-4268-93E1-8846726259E9}">
      <dgm:prSet/>
      <dgm:spPr/>
      <dgm:t>
        <a:bodyPr/>
        <a:lstStyle/>
        <a:p>
          <a:endParaRPr lang="en-US"/>
        </a:p>
      </dgm:t>
    </dgm:pt>
    <dgm:pt modelId="{ACEF6678-51D1-448B-A6ED-31D736ADB692}">
      <dgm:prSet custT="1"/>
      <dgm:spPr/>
      <dgm:t>
        <a:bodyPr/>
        <a:lstStyle/>
        <a:p>
          <a:r>
            <a:rPr lang="fr-FR" sz="2000">
              <a:latin typeface="Times New Roman" panose="02020603050405020304" pitchFamily="18" charset="0"/>
              <a:cs typeface="Times New Roman" panose="02020603050405020304" pitchFamily="18" charset="0"/>
            </a:rPr>
            <a:t>Réaliser le suivi de quarante joueur(euse)s sur la saison m’est impossible : La relation avec le club, les entraîneurs, les parents pour discuter, échanger de l’évolution, de la motivation </a:t>
          </a:r>
          <a:r>
            <a:rPr lang="fr-FR" sz="1800"/>
            <a:t>de chaque enfant est trop compliqué. </a:t>
          </a:r>
          <a:endParaRPr lang="en-US" sz="1800" dirty="0"/>
        </a:p>
      </dgm:t>
    </dgm:pt>
    <dgm:pt modelId="{63DA2138-55E3-4691-A3CF-F0261EEC5C45}" type="parTrans" cxnId="{07268505-B3D3-4937-8F20-53DA511D5B44}">
      <dgm:prSet/>
      <dgm:spPr/>
      <dgm:t>
        <a:bodyPr/>
        <a:lstStyle/>
        <a:p>
          <a:endParaRPr lang="en-US"/>
        </a:p>
      </dgm:t>
    </dgm:pt>
    <dgm:pt modelId="{D80F0341-67A1-4332-89F6-9241123742C6}" type="sibTrans" cxnId="{07268505-B3D3-4937-8F20-53DA511D5B44}">
      <dgm:prSet/>
      <dgm:spPr/>
      <dgm:t>
        <a:bodyPr/>
        <a:lstStyle/>
        <a:p>
          <a:endParaRPr lang="en-US"/>
        </a:p>
      </dgm:t>
    </dgm:pt>
    <dgm:pt modelId="{8EB567FC-A2E2-4A52-A72E-114AC5EDE9F1}">
      <dgm:prSet custT="1"/>
      <dgm:spPr/>
      <dgm:t>
        <a:bodyPr/>
        <a:lstStyle/>
        <a:p>
          <a:r>
            <a:rPr lang="fr-FR" sz="2000">
              <a:latin typeface="Times New Roman" panose="02020603050405020304" pitchFamily="18" charset="0"/>
              <a:cs typeface="Times New Roman" panose="02020603050405020304" pitchFamily="18" charset="0"/>
            </a:rPr>
            <a:t>Les attentes de chacun ne sont pas les mêmes. Pour certains le stage permet de combler un manque d’entraînement sur une période donnée sans forcément de suivi ou de plus d’implication au club. Les stages sont choisi en fonction du calendrier familial et pas l’inverse. </a:t>
          </a:r>
          <a:endParaRPr lang="en-US" sz="2000" dirty="0">
            <a:latin typeface="Times New Roman" panose="02020603050405020304" pitchFamily="18" charset="0"/>
            <a:cs typeface="Times New Roman" panose="02020603050405020304" pitchFamily="18" charset="0"/>
          </a:endParaRPr>
        </a:p>
      </dgm:t>
    </dgm:pt>
    <dgm:pt modelId="{83C2CD24-6CCD-4F5E-8AF6-1A22FC69BD38}" type="parTrans" cxnId="{0341AD23-2055-430D-8C7F-CB68E7D37C40}">
      <dgm:prSet/>
      <dgm:spPr/>
      <dgm:t>
        <a:bodyPr/>
        <a:lstStyle/>
        <a:p>
          <a:endParaRPr lang="en-US"/>
        </a:p>
      </dgm:t>
    </dgm:pt>
    <dgm:pt modelId="{1AA0BB53-04A4-409C-AA46-182267CDB79E}" type="sibTrans" cxnId="{0341AD23-2055-430D-8C7F-CB68E7D37C40}">
      <dgm:prSet/>
      <dgm:spPr/>
      <dgm:t>
        <a:bodyPr/>
        <a:lstStyle/>
        <a:p>
          <a:endParaRPr lang="en-US"/>
        </a:p>
      </dgm:t>
    </dgm:pt>
    <dgm:pt modelId="{AEB03E6E-52CE-45FF-B4E4-3F5E4D91E53A}" type="pres">
      <dgm:prSet presAssocID="{565B5ABC-492F-4BDC-927B-0D3581D46E8C}" presName="diagram" presStyleCnt="0">
        <dgm:presLayoutVars>
          <dgm:chPref val="1"/>
          <dgm:dir/>
          <dgm:animOne val="branch"/>
          <dgm:animLvl val="lvl"/>
          <dgm:resizeHandles val="exact"/>
        </dgm:presLayoutVars>
      </dgm:prSet>
      <dgm:spPr/>
    </dgm:pt>
    <dgm:pt modelId="{74E1E023-9AA7-45C7-9824-BE79B4F9F9E7}" type="pres">
      <dgm:prSet presAssocID="{A8F4F99C-1C21-4954-93E1-CCCC00CDCCDF}" presName="root1" presStyleCnt="0"/>
      <dgm:spPr/>
    </dgm:pt>
    <dgm:pt modelId="{ADDA6CCC-7320-4D34-B02F-85CC4D6BB876}" type="pres">
      <dgm:prSet presAssocID="{A8F4F99C-1C21-4954-93E1-CCCC00CDCCDF}" presName="LevelOneTextNode" presStyleLbl="node0" presStyleIdx="0" presStyleCnt="2" custScaleX="2000000" custScaleY="2000000" custLinFactX="-1033015" custLinFactY="92217" custLinFactNeighborX="-1100000" custLinFactNeighborY="100000">
        <dgm:presLayoutVars>
          <dgm:chPref val="3"/>
        </dgm:presLayoutVars>
      </dgm:prSet>
      <dgm:spPr/>
    </dgm:pt>
    <dgm:pt modelId="{2D66DFB3-2BDE-4DDC-8A54-E40F6563FF0D}" type="pres">
      <dgm:prSet presAssocID="{A8F4F99C-1C21-4954-93E1-CCCC00CDCCDF}" presName="level2hierChild" presStyleCnt="0"/>
      <dgm:spPr/>
    </dgm:pt>
    <dgm:pt modelId="{DB40FC5D-8B9D-4DDF-BB64-9F570CC13C2D}" type="pres">
      <dgm:prSet presAssocID="{CF9AE3CA-E663-493C-8AA7-24FD5A8C2E17}" presName="root1" presStyleCnt="0"/>
      <dgm:spPr/>
    </dgm:pt>
    <dgm:pt modelId="{585C8256-8D3B-4FB2-9A21-B93874F88AAE}" type="pres">
      <dgm:prSet presAssocID="{CF9AE3CA-E663-493C-8AA7-24FD5A8C2E17}" presName="LevelOneTextNode" presStyleLbl="node0" presStyleIdx="1" presStyleCnt="2" custScaleX="1964387" custScaleY="1040003" custLinFactX="-500000" custLinFactY="400000" custLinFactNeighborX="-528166" custLinFactNeighborY="469821">
        <dgm:presLayoutVars>
          <dgm:chPref val="3"/>
        </dgm:presLayoutVars>
      </dgm:prSet>
      <dgm:spPr/>
    </dgm:pt>
    <dgm:pt modelId="{227AF94C-C9E1-4127-B025-524171DFB8B9}" type="pres">
      <dgm:prSet presAssocID="{CF9AE3CA-E663-493C-8AA7-24FD5A8C2E17}" presName="level2hierChild" presStyleCnt="0"/>
      <dgm:spPr/>
    </dgm:pt>
    <dgm:pt modelId="{19B8A278-797D-42CB-BE2F-58557D58647F}" type="pres">
      <dgm:prSet presAssocID="{63DA2138-55E3-4691-A3CF-F0261EEC5C45}" presName="conn2-1" presStyleLbl="parChTrans1D2" presStyleIdx="0" presStyleCnt="2"/>
      <dgm:spPr/>
    </dgm:pt>
    <dgm:pt modelId="{92DE8A73-1250-4235-8ADA-C45329A1ACCE}" type="pres">
      <dgm:prSet presAssocID="{63DA2138-55E3-4691-A3CF-F0261EEC5C45}" presName="connTx" presStyleLbl="parChTrans1D2" presStyleIdx="0" presStyleCnt="2"/>
      <dgm:spPr/>
    </dgm:pt>
    <dgm:pt modelId="{7BA36C0E-D03E-4141-9FF2-29DDA072E0D3}" type="pres">
      <dgm:prSet presAssocID="{ACEF6678-51D1-448B-A6ED-31D736ADB692}" presName="root2" presStyleCnt="0"/>
      <dgm:spPr/>
    </dgm:pt>
    <dgm:pt modelId="{7B2CFB77-6FFF-4BE0-B2CB-EC2813494FDA}" type="pres">
      <dgm:prSet presAssocID="{ACEF6678-51D1-448B-A6ED-31D736ADB692}" presName="LevelTwoTextNode" presStyleLbl="node2" presStyleIdx="0" presStyleCnt="2" custScaleX="1922678" custScaleY="1745466" custLinFactX="221268" custLinFactY="-381718" custLinFactNeighborX="300000" custLinFactNeighborY="-400000">
        <dgm:presLayoutVars>
          <dgm:chPref val="3"/>
        </dgm:presLayoutVars>
      </dgm:prSet>
      <dgm:spPr/>
    </dgm:pt>
    <dgm:pt modelId="{282F2F12-3AEB-45A9-9ADE-079A4CB1C39F}" type="pres">
      <dgm:prSet presAssocID="{ACEF6678-51D1-448B-A6ED-31D736ADB692}" presName="level3hierChild" presStyleCnt="0"/>
      <dgm:spPr/>
    </dgm:pt>
    <dgm:pt modelId="{C22497E0-0D2A-4734-A27B-2967CA75033C}" type="pres">
      <dgm:prSet presAssocID="{83C2CD24-6CCD-4F5E-8AF6-1A22FC69BD38}" presName="conn2-1" presStyleLbl="parChTrans1D2" presStyleIdx="1" presStyleCnt="2"/>
      <dgm:spPr/>
    </dgm:pt>
    <dgm:pt modelId="{7FD3CFD7-7811-4A0F-BD17-1E4AC7360C53}" type="pres">
      <dgm:prSet presAssocID="{83C2CD24-6CCD-4F5E-8AF6-1A22FC69BD38}" presName="connTx" presStyleLbl="parChTrans1D2" presStyleIdx="1" presStyleCnt="2"/>
      <dgm:spPr/>
    </dgm:pt>
    <dgm:pt modelId="{3C0A13AD-1533-473B-BBF6-6AA57E48C471}" type="pres">
      <dgm:prSet presAssocID="{8EB567FC-A2E2-4A52-A72E-114AC5EDE9F1}" presName="root2" presStyleCnt="0"/>
      <dgm:spPr/>
    </dgm:pt>
    <dgm:pt modelId="{40EF084E-2EE5-4498-99AA-35F73656C26D}" type="pres">
      <dgm:prSet presAssocID="{8EB567FC-A2E2-4A52-A72E-114AC5EDE9F1}" presName="LevelTwoTextNode" presStyleLbl="node2" presStyleIdx="1" presStyleCnt="2" custScaleX="2000000" custScaleY="2000000" custLinFactY="-200000" custLinFactNeighborX="-21613" custLinFactNeighborY="-253190">
        <dgm:presLayoutVars>
          <dgm:chPref val="3"/>
        </dgm:presLayoutVars>
      </dgm:prSet>
      <dgm:spPr/>
    </dgm:pt>
    <dgm:pt modelId="{C79F9173-F9DD-4691-A6C2-978A11F569C2}" type="pres">
      <dgm:prSet presAssocID="{8EB567FC-A2E2-4A52-A72E-114AC5EDE9F1}" presName="level3hierChild" presStyleCnt="0"/>
      <dgm:spPr/>
    </dgm:pt>
  </dgm:ptLst>
  <dgm:cxnLst>
    <dgm:cxn modelId="{07268505-B3D3-4937-8F20-53DA511D5B44}" srcId="{CF9AE3CA-E663-493C-8AA7-24FD5A8C2E17}" destId="{ACEF6678-51D1-448B-A6ED-31D736ADB692}" srcOrd="0" destOrd="0" parTransId="{63DA2138-55E3-4691-A3CF-F0261EEC5C45}" sibTransId="{D80F0341-67A1-4332-89F6-9241123742C6}"/>
    <dgm:cxn modelId="{3F82510E-3221-443E-BC5C-BE3B14C8E4DE}" type="presOf" srcId="{83C2CD24-6CCD-4F5E-8AF6-1A22FC69BD38}" destId="{C22497E0-0D2A-4734-A27B-2967CA75033C}" srcOrd="0" destOrd="0" presId="urn:microsoft.com/office/officeart/2005/8/layout/hierarchy2"/>
    <dgm:cxn modelId="{34C98F1B-8A8C-49E9-8F42-2CABA893EB21}" type="presOf" srcId="{ACEF6678-51D1-448B-A6ED-31D736ADB692}" destId="{7B2CFB77-6FFF-4BE0-B2CB-EC2813494FDA}" srcOrd="0" destOrd="0" presId="urn:microsoft.com/office/officeart/2005/8/layout/hierarchy2"/>
    <dgm:cxn modelId="{0341AD23-2055-430D-8C7F-CB68E7D37C40}" srcId="{CF9AE3CA-E663-493C-8AA7-24FD5A8C2E17}" destId="{8EB567FC-A2E2-4A52-A72E-114AC5EDE9F1}" srcOrd="1" destOrd="0" parTransId="{83C2CD24-6CCD-4F5E-8AF6-1A22FC69BD38}" sibTransId="{1AA0BB53-04A4-409C-AA46-182267CDB79E}"/>
    <dgm:cxn modelId="{7962C926-3461-4268-93E1-8846726259E9}" srcId="{565B5ABC-492F-4BDC-927B-0D3581D46E8C}" destId="{CF9AE3CA-E663-493C-8AA7-24FD5A8C2E17}" srcOrd="1" destOrd="0" parTransId="{CCF8B225-07F2-4DF1-B2DB-208495AB9582}" sibTransId="{D3FB0AE5-E0AA-4D02-8236-0897EFEAA2F1}"/>
    <dgm:cxn modelId="{831E4E35-1C26-455F-AFC4-9642E863728C}" type="presOf" srcId="{A8F4F99C-1C21-4954-93E1-CCCC00CDCCDF}" destId="{ADDA6CCC-7320-4D34-B02F-85CC4D6BB876}" srcOrd="0" destOrd="0" presId="urn:microsoft.com/office/officeart/2005/8/layout/hierarchy2"/>
    <dgm:cxn modelId="{0F30283E-9AAF-4383-8D59-F5FC289C8F67}" type="presOf" srcId="{83C2CD24-6CCD-4F5E-8AF6-1A22FC69BD38}" destId="{7FD3CFD7-7811-4A0F-BD17-1E4AC7360C53}" srcOrd="1" destOrd="0" presId="urn:microsoft.com/office/officeart/2005/8/layout/hierarchy2"/>
    <dgm:cxn modelId="{957D1B48-BF05-4AC1-AD41-3765F1956B94}" srcId="{565B5ABC-492F-4BDC-927B-0D3581D46E8C}" destId="{A8F4F99C-1C21-4954-93E1-CCCC00CDCCDF}" srcOrd="0" destOrd="0" parTransId="{FC323FFC-3124-4C81-B662-F705A08E8D94}" sibTransId="{BB141BF3-E457-4D0E-8611-78C020322A52}"/>
    <dgm:cxn modelId="{90C6944F-14A0-4243-84A8-24938831F43E}" type="presOf" srcId="{CF9AE3CA-E663-493C-8AA7-24FD5A8C2E17}" destId="{585C8256-8D3B-4FB2-9A21-B93874F88AAE}" srcOrd="0" destOrd="0" presId="urn:microsoft.com/office/officeart/2005/8/layout/hierarchy2"/>
    <dgm:cxn modelId="{DB0FCC91-B84D-423D-A924-70F7D33D7327}" type="presOf" srcId="{63DA2138-55E3-4691-A3CF-F0261EEC5C45}" destId="{92DE8A73-1250-4235-8ADA-C45329A1ACCE}" srcOrd="1" destOrd="0" presId="urn:microsoft.com/office/officeart/2005/8/layout/hierarchy2"/>
    <dgm:cxn modelId="{8BD7A39A-226E-433C-AFD6-161D056938D5}" type="presOf" srcId="{63DA2138-55E3-4691-A3CF-F0261EEC5C45}" destId="{19B8A278-797D-42CB-BE2F-58557D58647F}" srcOrd="0" destOrd="0" presId="urn:microsoft.com/office/officeart/2005/8/layout/hierarchy2"/>
    <dgm:cxn modelId="{980648B6-1BB1-4BFD-98F4-F215D8BD9125}" type="presOf" srcId="{565B5ABC-492F-4BDC-927B-0D3581D46E8C}" destId="{AEB03E6E-52CE-45FF-B4E4-3F5E4D91E53A}" srcOrd="0" destOrd="0" presId="urn:microsoft.com/office/officeart/2005/8/layout/hierarchy2"/>
    <dgm:cxn modelId="{9C390AD9-C0B4-4244-BB6D-B8E4B2F2C929}" type="presOf" srcId="{8EB567FC-A2E2-4A52-A72E-114AC5EDE9F1}" destId="{40EF084E-2EE5-4498-99AA-35F73656C26D}" srcOrd="0" destOrd="0" presId="urn:microsoft.com/office/officeart/2005/8/layout/hierarchy2"/>
    <dgm:cxn modelId="{09FA17BF-B2DD-4109-9B98-3EDADF2AD22B}" type="presParOf" srcId="{AEB03E6E-52CE-45FF-B4E4-3F5E4D91E53A}" destId="{74E1E023-9AA7-45C7-9824-BE79B4F9F9E7}" srcOrd="0" destOrd="0" presId="urn:microsoft.com/office/officeart/2005/8/layout/hierarchy2"/>
    <dgm:cxn modelId="{9042FC3A-6563-4DA9-8876-93658960DB06}" type="presParOf" srcId="{74E1E023-9AA7-45C7-9824-BE79B4F9F9E7}" destId="{ADDA6CCC-7320-4D34-B02F-85CC4D6BB876}" srcOrd="0" destOrd="0" presId="urn:microsoft.com/office/officeart/2005/8/layout/hierarchy2"/>
    <dgm:cxn modelId="{6743B7B9-D166-4B5D-AC6A-55D9BAE9B15F}" type="presParOf" srcId="{74E1E023-9AA7-45C7-9824-BE79B4F9F9E7}" destId="{2D66DFB3-2BDE-4DDC-8A54-E40F6563FF0D}" srcOrd="1" destOrd="0" presId="urn:microsoft.com/office/officeart/2005/8/layout/hierarchy2"/>
    <dgm:cxn modelId="{84B1597E-D516-4224-9CFB-E883212D0339}" type="presParOf" srcId="{AEB03E6E-52CE-45FF-B4E4-3F5E4D91E53A}" destId="{DB40FC5D-8B9D-4DDF-BB64-9F570CC13C2D}" srcOrd="1" destOrd="0" presId="urn:microsoft.com/office/officeart/2005/8/layout/hierarchy2"/>
    <dgm:cxn modelId="{27BA423A-8811-4146-932F-68BB6667095E}" type="presParOf" srcId="{DB40FC5D-8B9D-4DDF-BB64-9F570CC13C2D}" destId="{585C8256-8D3B-4FB2-9A21-B93874F88AAE}" srcOrd="0" destOrd="0" presId="urn:microsoft.com/office/officeart/2005/8/layout/hierarchy2"/>
    <dgm:cxn modelId="{411865EC-87F1-4305-9363-B17A78001E3D}" type="presParOf" srcId="{DB40FC5D-8B9D-4DDF-BB64-9F570CC13C2D}" destId="{227AF94C-C9E1-4127-B025-524171DFB8B9}" srcOrd="1" destOrd="0" presId="urn:microsoft.com/office/officeart/2005/8/layout/hierarchy2"/>
    <dgm:cxn modelId="{D2E1168C-06A5-4269-ACAB-F1B3AB9BFE95}" type="presParOf" srcId="{227AF94C-C9E1-4127-B025-524171DFB8B9}" destId="{19B8A278-797D-42CB-BE2F-58557D58647F}" srcOrd="0" destOrd="0" presId="urn:microsoft.com/office/officeart/2005/8/layout/hierarchy2"/>
    <dgm:cxn modelId="{FF61ECF0-392E-4D3F-B9AC-6A598F2BEF8E}" type="presParOf" srcId="{19B8A278-797D-42CB-BE2F-58557D58647F}" destId="{92DE8A73-1250-4235-8ADA-C45329A1ACCE}" srcOrd="0" destOrd="0" presId="urn:microsoft.com/office/officeart/2005/8/layout/hierarchy2"/>
    <dgm:cxn modelId="{B627E34C-430D-40FC-83BF-C7582B736C1D}" type="presParOf" srcId="{227AF94C-C9E1-4127-B025-524171DFB8B9}" destId="{7BA36C0E-D03E-4141-9FF2-29DDA072E0D3}" srcOrd="1" destOrd="0" presId="urn:microsoft.com/office/officeart/2005/8/layout/hierarchy2"/>
    <dgm:cxn modelId="{2F988282-346C-4EFE-AC8F-0445CAB1B5BF}" type="presParOf" srcId="{7BA36C0E-D03E-4141-9FF2-29DDA072E0D3}" destId="{7B2CFB77-6FFF-4BE0-B2CB-EC2813494FDA}" srcOrd="0" destOrd="0" presId="urn:microsoft.com/office/officeart/2005/8/layout/hierarchy2"/>
    <dgm:cxn modelId="{F2D93596-6979-428C-BAA8-961588B4A8CA}" type="presParOf" srcId="{7BA36C0E-D03E-4141-9FF2-29DDA072E0D3}" destId="{282F2F12-3AEB-45A9-9ADE-079A4CB1C39F}" srcOrd="1" destOrd="0" presId="urn:microsoft.com/office/officeart/2005/8/layout/hierarchy2"/>
    <dgm:cxn modelId="{D65ABA2E-2863-4F78-90EF-ADE57926C260}" type="presParOf" srcId="{227AF94C-C9E1-4127-B025-524171DFB8B9}" destId="{C22497E0-0D2A-4734-A27B-2967CA75033C}" srcOrd="2" destOrd="0" presId="urn:microsoft.com/office/officeart/2005/8/layout/hierarchy2"/>
    <dgm:cxn modelId="{324E1EA0-A2B7-40C6-BECF-90B05F715977}" type="presParOf" srcId="{C22497E0-0D2A-4734-A27B-2967CA75033C}" destId="{7FD3CFD7-7811-4A0F-BD17-1E4AC7360C53}" srcOrd="0" destOrd="0" presId="urn:microsoft.com/office/officeart/2005/8/layout/hierarchy2"/>
    <dgm:cxn modelId="{0500E111-FF65-485E-A5D9-9E52E89AF7D0}" type="presParOf" srcId="{227AF94C-C9E1-4127-B025-524171DFB8B9}" destId="{3C0A13AD-1533-473B-BBF6-6AA57E48C471}" srcOrd="3" destOrd="0" presId="urn:microsoft.com/office/officeart/2005/8/layout/hierarchy2"/>
    <dgm:cxn modelId="{9CA96649-F4A3-4C42-B343-791A008B1D17}" type="presParOf" srcId="{3C0A13AD-1533-473B-BBF6-6AA57E48C471}" destId="{40EF084E-2EE5-4498-99AA-35F73656C26D}" srcOrd="0" destOrd="0" presId="urn:microsoft.com/office/officeart/2005/8/layout/hierarchy2"/>
    <dgm:cxn modelId="{C7D305CA-D5F0-4077-8DAA-EE18E55E25B7}" type="presParOf" srcId="{3C0A13AD-1533-473B-BBF6-6AA57E48C471}" destId="{C79F9173-F9DD-4691-A6C2-978A11F569C2}" srcOrd="1" destOrd="0" presId="urn:microsoft.com/office/officeart/2005/8/layout/hierarchy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65B5ABC-492F-4BDC-927B-0D3581D46E8C}" type="doc">
      <dgm:prSet loTypeId="urn:microsoft.com/office/officeart/2005/8/layout/hierarchy2" loCatId="hierarchy" qsTypeId="urn:microsoft.com/office/officeart/2005/8/quickstyle/simple1" qsCatId="simple" csTypeId="urn:microsoft.com/office/officeart/2005/8/colors/colorful5" csCatId="colorful" phldr="1"/>
      <dgm:spPr/>
      <dgm:t>
        <a:bodyPr/>
        <a:lstStyle/>
        <a:p>
          <a:endParaRPr lang="en-US"/>
        </a:p>
      </dgm:t>
    </dgm:pt>
    <dgm:pt modelId="{A8F4F99C-1C21-4954-93E1-CCCC00CDCCDF}">
      <dgm:prSet custT="1"/>
      <dgm:spPr/>
      <dgm:t>
        <a:bodyPr/>
        <a:lstStyle/>
        <a:p>
          <a:r>
            <a:rPr lang="en-US" sz="2400" b="1" dirty="0" err="1">
              <a:solidFill>
                <a:schemeClr val="tx1"/>
              </a:solidFill>
              <a:latin typeface="Times New Roman" panose="02020603050405020304" pitchFamily="18" charset="0"/>
              <a:cs typeface="Times New Roman" panose="02020603050405020304" pitchFamily="18" charset="0"/>
            </a:rPr>
            <a:t>Diminuation</a:t>
          </a:r>
          <a:r>
            <a:rPr lang="en-US" sz="2400" b="1" dirty="0">
              <a:solidFill>
                <a:schemeClr val="tx1"/>
              </a:solidFill>
              <a:latin typeface="Times New Roman" panose="02020603050405020304" pitchFamily="18" charset="0"/>
              <a:cs typeface="Times New Roman" panose="02020603050405020304" pitchFamily="18" charset="0"/>
            </a:rPr>
            <a:t> très </a:t>
          </a:r>
          <a:r>
            <a:rPr lang="en-US" sz="2400" b="1" dirty="0" err="1">
              <a:solidFill>
                <a:schemeClr val="tx1"/>
              </a:solidFill>
              <a:latin typeface="Times New Roman" panose="02020603050405020304" pitchFamily="18" charset="0"/>
              <a:cs typeface="Times New Roman" panose="02020603050405020304" pitchFamily="18" charset="0"/>
            </a:rPr>
            <a:t>conséquente</a:t>
          </a:r>
          <a:r>
            <a:rPr lang="en-US" sz="2400" b="1" dirty="0">
              <a:solidFill>
                <a:schemeClr val="tx1"/>
              </a:solidFill>
              <a:latin typeface="Times New Roman" panose="02020603050405020304" pitchFamily="18" charset="0"/>
              <a:cs typeface="Times New Roman" panose="02020603050405020304" pitchFamily="18" charset="0"/>
            </a:rPr>
            <a:t> du </a:t>
          </a:r>
          <a:r>
            <a:rPr lang="en-US" sz="2400" b="1" dirty="0" err="1">
              <a:solidFill>
                <a:schemeClr val="tx1"/>
              </a:solidFill>
              <a:latin typeface="Times New Roman" panose="02020603050405020304" pitchFamily="18" charset="0"/>
              <a:cs typeface="Times New Roman" panose="02020603050405020304" pitchFamily="18" charset="0"/>
            </a:rPr>
            <a:t>nombre</a:t>
          </a:r>
          <a:r>
            <a:rPr lang="en-US" sz="2400" b="1" dirty="0">
              <a:solidFill>
                <a:schemeClr val="tx1"/>
              </a:solidFill>
              <a:latin typeface="Times New Roman" panose="02020603050405020304" pitchFamily="18" charset="0"/>
              <a:cs typeface="Times New Roman" panose="02020603050405020304" pitchFamily="18" charset="0"/>
            </a:rPr>
            <a:t> de </a:t>
          </a:r>
          <a:r>
            <a:rPr lang="en-US" sz="2400" b="1" dirty="0" err="1">
              <a:solidFill>
                <a:schemeClr val="tx1"/>
              </a:solidFill>
              <a:latin typeface="Times New Roman" panose="02020603050405020304" pitchFamily="18" charset="0"/>
              <a:cs typeface="Times New Roman" panose="02020603050405020304" pitchFamily="18" charset="0"/>
            </a:rPr>
            <a:t>jeunes</a:t>
          </a:r>
          <a:r>
            <a:rPr lang="en-US" sz="2400" b="1" dirty="0">
              <a:solidFill>
                <a:schemeClr val="tx1"/>
              </a:solidFill>
              <a:latin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cs typeface="Times New Roman" panose="02020603050405020304" pitchFamily="18" charset="0"/>
            </a:rPr>
            <a:t>suivi</a:t>
          </a:r>
          <a:r>
            <a:rPr lang="en-US" sz="2400" b="1" dirty="0">
              <a:solidFill>
                <a:schemeClr val="tx1"/>
              </a:solidFill>
              <a:latin typeface="Times New Roman" panose="02020603050405020304" pitchFamily="18" charset="0"/>
              <a:cs typeface="Times New Roman" panose="02020603050405020304" pitchFamily="18" charset="0"/>
            </a:rPr>
            <a:t> : 11 avec un travail plus </a:t>
          </a:r>
          <a:r>
            <a:rPr lang="en-US" sz="2400" b="1" dirty="0" err="1">
              <a:solidFill>
                <a:schemeClr val="tx1"/>
              </a:solidFill>
              <a:latin typeface="Times New Roman" panose="02020603050405020304" pitchFamily="18" charset="0"/>
              <a:cs typeface="Times New Roman" panose="02020603050405020304" pitchFamily="18" charset="0"/>
            </a:rPr>
            <a:t>approfondi</a:t>
          </a:r>
          <a:endParaRPr lang="en-US" sz="2400" b="1" dirty="0">
            <a:solidFill>
              <a:schemeClr val="tx1"/>
            </a:solidFill>
            <a:latin typeface="Times New Roman" panose="02020603050405020304" pitchFamily="18" charset="0"/>
            <a:cs typeface="Times New Roman" panose="02020603050405020304" pitchFamily="18" charset="0"/>
          </a:endParaRPr>
        </a:p>
      </dgm:t>
    </dgm:pt>
    <dgm:pt modelId="{FC323FFC-3124-4C81-B662-F705A08E8D94}" type="parTrans" cxnId="{957D1B48-BF05-4AC1-AD41-3765F1956B94}">
      <dgm:prSet/>
      <dgm:spPr/>
      <dgm:t>
        <a:bodyPr/>
        <a:lstStyle/>
        <a:p>
          <a:endParaRPr lang="en-US"/>
        </a:p>
      </dgm:t>
    </dgm:pt>
    <dgm:pt modelId="{BB141BF3-E457-4D0E-8611-78C020322A52}" type="sibTrans" cxnId="{957D1B48-BF05-4AC1-AD41-3765F1956B94}">
      <dgm:prSet/>
      <dgm:spPr/>
      <dgm:t>
        <a:bodyPr/>
        <a:lstStyle/>
        <a:p>
          <a:endParaRPr lang="en-US"/>
        </a:p>
      </dgm:t>
    </dgm:pt>
    <dgm:pt modelId="{CF9AE3CA-E663-493C-8AA7-24FD5A8C2E17}">
      <dgm:prSet custT="1"/>
      <dgm:spPr/>
      <dgm:t>
        <a:bodyPr/>
        <a:lstStyle/>
        <a:p>
          <a:r>
            <a:rPr lang="en-US" sz="2400" b="1" dirty="0" err="1">
              <a:solidFill>
                <a:schemeClr val="tx1"/>
              </a:solidFill>
              <a:latin typeface="Times New Roman" panose="02020603050405020304" pitchFamily="18" charset="0"/>
              <a:cs typeface="Times New Roman" panose="02020603050405020304" pitchFamily="18" charset="0"/>
            </a:rPr>
            <a:t>Objectifs</a:t>
          </a:r>
          <a:r>
            <a:rPr lang="en-US" sz="2400" b="1" dirty="0">
              <a:solidFill>
                <a:schemeClr val="tx1"/>
              </a:solidFill>
              <a:latin typeface="Times New Roman" panose="02020603050405020304" pitchFamily="18" charset="0"/>
              <a:cs typeface="Times New Roman" panose="02020603050405020304" pitchFamily="18" charset="0"/>
            </a:rPr>
            <a:t> de la </a:t>
          </a:r>
          <a:r>
            <a:rPr lang="en-US" sz="2400" b="1" dirty="0" err="1">
              <a:solidFill>
                <a:schemeClr val="tx1"/>
              </a:solidFill>
              <a:latin typeface="Times New Roman" panose="02020603050405020304" pitchFamily="18" charset="0"/>
              <a:cs typeface="Times New Roman" panose="02020603050405020304" pitchFamily="18" charset="0"/>
            </a:rPr>
            <a:t>seconde</a:t>
          </a:r>
          <a:r>
            <a:rPr lang="en-US" sz="2400" b="1" dirty="0">
              <a:solidFill>
                <a:schemeClr val="tx1"/>
              </a:solidFill>
              <a:latin typeface="Times New Roman" panose="02020603050405020304" pitchFamily="18" charset="0"/>
              <a:cs typeface="Times New Roman" panose="02020603050405020304" pitchFamily="18" charset="0"/>
            </a:rPr>
            <a:t> phase</a:t>
          </a:r>
        </a:p>
      </dgm:t>
    </dgm:pt>
    <dgm:pt modelId="{CCF8B225-07F2-4DF1-B2DB-208495AB9582}" type="parTrans" cxnId="{7962C926-3461-4268-93E1-8846726259E9}">
      <dgm:prSet/>
      <dgm:spPr/>
      <dgm:t>
        <a:bodyPr/>
        <a:lstStyle/>
        <a:p>
          <a:endParaRPr lang="en-US"/>
        </a:p>
      </dgm:t>
    </dgm:pt>
    <dgm:pt modelId="{D3FB0AE5-E0AA-4D02-8236-0897EFEAA2F1}" type="sibTrans" cxnId="{7962C926-3461-4268-93E1-8846726259E9}">
      <dgm:prSet/>
      <dgm:spPr/>
      <dgm:t>
        <a:bodyPr/>
        <a:lstStyle/>
        <a:p>
          <a:endParaRPr lang="en-US"/>
        </a:p>
      </dgm:t>
    </dgm:pt>
    <dgm:pt modelId="{ACEF6678-51D1-448B-A6ED-31D736ADB692}">
      <dgm:prSet custT="1"/>
      <dgm:spPr/>
      <dgm:t>
        <a:bodyPr/>
        <a:lstStyle/>
        <a:p>
          <a:r>
            <a:rPr lang="fr-FR" sz="2400" dirty="0">
              <a:latin typeface="Times New Roman" panose="02020603050405020304" pitchFamily="18" charset="0"/>
              <a:cs typeface="Times New Roman" panose="02020603050405020304" pitchFamily="18" charset="0"/>
            </a:rPr>
            <a:t>Suivre les jeunes dans leur club, leur comité avec une relation plus approfondi avec leurs entraîneurs</a:t>
          </a:r>
          <a:endParaRPr lang="en-US" sz="2400" dirty="0"/>
        </a:p>
      </dgm:t>
    </dgm:pt>
    <dgm:pt modelId="{63DA2138-55E3-4691-A3CF-F0261EEC5C45}" type="parTrans" cxnId="{07268505-B3D3-4937-8F20-53DA511D5B44}">
      <dgm:prSet/>
      <dgm:spPr/>
      <dgm:t>
        <a:bodyPr/>
        <a:lstStyle/>
        <a:p>
          <a:endParaRPr lang="en-US"/>
        </a:p>
      </dgm:t>
    </dgm:pt>
    <dgm:pt modelId="{D80F0341-67A1-4332-89F6-9241123742C6}" type="sibTrans" cxnId="{07268505-B3D3-4937-8F20-53DA511D5B44}">
      <dgm:prSet/>
      <dgm:spPr/>
      <dgm:t>
        <a:bodyPr/>
        <a:lstStyle/>
        <a:p>
          <a:endParaRPr lang="en-US"/>
        </a:p>
      </dgm:t>
    </dgm:pt>
    <dgm:pt modelId="{8EB567FC-A2E2-4A52-A72E-114AC5EDE9F1}">
      <dgm:prSet custT="1"/>
      <dgm:spPr/>
      <dgm:t>
        <a:bodyPr/>
        <a:lstStyle/>
        <a:p>
          <a:r>
            <a:rPr lang="fr-FR" sz="2400" dirty="0">
              <a:latin typeface="Times New Roman" panose="02020603050405020304" pitchFamily="18" charset="0"/>
              <a:cs typeface="Times New Roman" panose="02020603050405020304" pitchFamily="18" charset="0"/>
            </a:rPr>
            <a:t>Motiver les jeunes du groupe pour venir sur les stages, et profiter des regroupements Joué-Nouvelle Aquitaine pour venir « greffer » des jeunes de la détection. Ouvrir le groupe vers l’extérieur </a:t>
          </a:r>
          <a:endParaRPr lang="en-US" sz="2400" dirty="0">
            <a:latin typeface="Times New Roman" panose="02020603050405020304" pitchFamily="18" charset="0"/>
            <a:cs typeface="Times New Roman" panose="02020603050405020304" pitchFamily="18" charset="0"/>
          </a:endParaRPr>
        </a:p>
      </dgm:t>
    </dgm:pt>
    <dgm:pt modelId="{83C2CD24-6CCD-4F5E-8AF6-1A22FC69BD38}" type="parTrans" cxnId="{0341AD23-2055-430D-8C7F-CB68E7D37C40}">
      <dgm:prSet/>
      <dgm:spPr/>
      <dgm:t>
        <a:bodyPr/>
        <a:lstStyle/>
        <a:p>
          <a:endParaRPr lang="en-US"/>
        </a:p>
      </dgm:t>
    </dgm:pt>
    <dgm:pt modelId="{1AA0BB53-04A4-409C-AA46-182267CDB79E}" type="sibTrans" cxnId="{0341AD23-2055-430D-8C7F-CB68E7D37C40}">
      <dgm:prSet/>
      <dgm:spPr/>
      <dgm:t>
        <a:bodyPr/>
        <a:lstStyle/>
        <a:p>
          <a:endParaRPr lang="en-US"/>
        </a:p>
      </dgm:t>
    </dgm:pt>
    <dgm:pt modelId="{AEB03E6E-52CE-45FF-B4E4-3F5E4D91E53A}" type="pres">
      <dgm:prSet presAssocID="{565B5ABC-492F-4BDC-927B-0D3581D46E8C}" presName="diagram" presStyleCnt="0">
        <dgm:presLayoutVars>
          <dgm:chPref val="1"/>
          <dgm:dir/>
          <dgm:animOne val="branch"/>
          <dgm:animLvl val="lvl"/>
          <dgm:resizeHandles val="exact"/>
        </dgm:presLayoutVars>
      </dgm:prSet>
      <dgm:spPr/>
    </dgm:pt>
    <dgm:pt modelId="{74E1E023-9AA7-45C7-9824-BE79B4F9F9E7}" type="pres">
      <dgm:prSet presAssocID="{A8F4F99C-1C21-4954-93E1-CCCC00CDCCDF}" presName="root1" presStyleCnt="0"/>
      <dgm:spPr/>
    </dgm:pt>
    <dgm:pt modelId="{ADDA6CCC-7320-4D34-B02F-85CC4D6BB876}" type="pres">
      <dgm:prSet presAssocID="{A8F4F99C-1C21-4954-93E1-CCCC00CDCCDF}" presName="LevelOneTextNode" presStyleLbl="node0" presStyleIdx="0" presStyleCnt="2" custScaleX="397800" custScaleY="421316" custLinFactX="-159572" custLinFactNeighborX="-200000" custLinFactNeighborY="2775">
        <dgm:presLayoutVars>
          <dgm:chPref val="3"/>
        </dgm:presLayoutVars>
      </dgm:prSet>
      <dgm:spPr/>
    </dgm:pt>
    <dgm:pt modelId="{2D66DFB3-2BDE-4DDC-8A54-E40F6563FF0D}" type="pres">
      <dgm:prSet presAssocID="{A8F4F99C-1C21-4954-93E1-CCCC00CDCCDF}" presName="level2hierChild" presStyleCnt="0"/>
      <dgm:spPr/>
    </dgm:pt>
    <dgm:pt modelId="{DB40FC5D-8B9D-4DDF-BB64-9F570CC13C2D}" type="pres">
      <dgm:prSet presAssocID="{CF9AE3CA-E663-493C-8AA7-24FD5A8C2E17}" presName="root1" presStyleCnt="0"/>
      <dgm:spPr/>
    </dgm:pt>
    <dgm:pt modelId="{585C8256-8D3B-4FB2-9A21-B93874F88AAE}" type="pres">
      <dgm:prSet presAssocID="{CF9AE3CA-E663-493C-8AA7-24FD5A8C2E17}" presName="LevelOneTextNode" presStyleLbl="node0" presStyleIdx="1" presStyleCnt="2" custScaleX="358579" custScaleY="170503" custLinFactY="86027" custLinFactNeighborX="-76186" custLinFactNeighborY="100000">
        <dgm:presLayoutVars>
          <dgm:chPref val="3"/>
        </dgm:presLayoutVars>
      </dgm:prSet>
      <dgm:spPr/>
    </dgm:pt>
    <dgm:pt modelId="{227AF94C-C9E1-4127-B025-524171DFB8B9}" type="pres">
      <dgm:prSet presAssocID="{CF9AE3CA-E663-493C-8AA7-24FD5A8C2E17}" presName="level2hierChild" presStyleCnt="0"/>
      <dgm:spPr/>
    </dgm:pt>
    <dgm:pt modelId="{19B8A278-797D-42CB-BE2F-58557D58647F}" type="pres">
      <dgm:prSet presAssocID="{63DA2138-55E3-4691-A3CF-F0261EEC5C45}" presName="conn2-1" presStyleLbl="parChTrans1D2" presStyleIdx="0" presStyleCnt="2"/>
      <dgm:spPr/>
    </dgm:pt>
    <dgm:pt modelId="{92DE8A73-1250-4235-8ADA-C45329A1ACCE}" type="pres">
      <dgm:prSet presAssocID="{63DA2138-55E3-4691-A3CF-F0261EEC5C45}" presName="connTx" presStyleLbl="parChTrans1D2" presStyleIdx="0" presStyleCnt="2"/>
      <dgm:spPr/>
    </dgm:pt>
    <dgm:pt modelId="{7BA36C0E-D03E-4141-9FF2-29DDA072E0D3}" type="pres">
      <dgm:prSet presAssocID="{ACEF6678-51D1-448B-A6ED-31D736ADB692}" presName="root2" presStyleCnt="0"/>
      <dgm:spPr/>
    </dgm:pt>
    <dgm:pt modelId="{7B2CFB77-6FFF-4BE0-B2CB-EC2813494FDA}" type="pres">
      <dgm:prSet presAssocID="{ACEF6678-51D1-448B-A6ED-31D736ADB692}" presName="LevelTwoTextNode" presStyleLbl="node2" presStyleIdx="0" presStyleCnt="2" custScaleX="729343" custScaleY="406491" custLinFactNeighborX="-735" custLinFactNeighborY="-43295">
        <dgm:presLayoutVars>
          <dgm:chPref val="3"/>
        </dgm:presLayoutVars>
      </dgm:prSet>
      <dgm:spPr/>
    </dgm:pt>
    <dgm:pt modelId="{282F2F12-3AEB-45A9-9ADE-079A4CB1C39F}" type="pres">
      <dgm:prSet presAssocID="{ACEF6678-51D1-448B-A6ED-31D736ADB692}" presName="level3hierChild" presStyleCnt="0"/>
      <dgm:spPr/>
    </dgm:pt>
    <dgm:pt modelId="{C22497E0-0D2A-4734-A27B-2967CA75033C}" type="pres">
      <dgm:prSet presAssocID="{83C2CD24-6CCD-4F5E-8AF6-1A22FC69BD38}" presName="conn2-1" presStyleLbl="parChTrans1D2" presStyleIdx="1" presStyleCnt="2"/>
      <dgm:spPr/>
    </dgm:pt>
    <dgm:pt modelId="{7FD3CFD7-7811-4A0F-BD17-1E4AC7360C53}" type="pres">
      <dgm:prSet presAssocID="{83C2CD24-6CCD-4F5E-8AF6-1A22FC69BD38}" presName="connTx" presStyleLbl="parChTrans1D2" presStyleIdx="1" presStyleCnt="2"/>
      <dgm:spPr/>
    </dgm:pt>
    <dgm:pt modelId="{3C0A13AD-1533-473B-BBF6-6AA57E48C471}" type="pres">
      <dgm:prSet presAssocID="{8EB567FC-A2E2-4A52-A72E-114AC5EDE9F1}" presName="root2" presStyleCnt="0"/>
      <dgm:spPr/>
    </dgm:pt>
    <dgm:pt modelId="{40EF084E-2EE5-4498-99AA-35F73656C26D}" type="pres">
      <dgm:prSet presAssocID="{8EB567FC-A2E2-4A52-A72E-114AC5EDE9F1}" presName="LevelTwoTextNode" presStyleLbl="node2" presStyleIdx="1" presStyleCnt="2" custScaleX="720861" custScaleY="645390">
        <dgm:presLayoutVars>
          <dgm:chPref val="3"/>
        </dgm:presLayoutVars>
      </dgm:prSet>
      <dgm:spPr/>
    </dgm:pt>
    <dgm:pt modelId="{C79F9173-F9DD-4691-A6C2-978A11F569C2}" type="pres">
      <dgm:prSet presAssocID="{8EB567FC-A2E2-4A52-A72E-114AC5EDE9F1}" presName="level3hierChild" presStyleCnt="0"/>
      <dgm:spPr/>
    </dgm:pt>
  </dgm:ptLst>
  <dgm:cxnLst>
    <dgm:cxn modelId="{07268505-B3D3-4937-8F20-53DA511D5B44}" srcId="{CF9AE3CA-E663-493C-8AA7-24FD5A8C2E17}" destId="{ACEF6678-51D1-448B-A6ED-31D736ADB692}" srcOrd="0" destOrd="0" parTransId="{63DA2138-55E3-4691-A3CF-F0261EEC5C45}" sibTransId="{D80F0341-67A1-4332-89F6-9241123742C6}"/>
    <dgm:cxn modelId="{1097730D-50FB-43A5-87C6-A973D32D3CFA}" type="presOf" srcId="{565B5ABC-492F-4BDC-927B-0D3581D46E8C}" destId="{AEB03E6E-52CE-45FF-B4E4-3F5E4D91E53A}" srcOrd="0" destOrd="0" presId="urn:microsoft.com/office/officeart/2005/8/layout/hierarchy2"/>
    <dgm:cxn modelId="{9D8FA21C-2AA0-4E10-8D2E-A676DB2D0FB4}" type="presOf" srcId="{ACEF6678-51D1-448B-A6ED-31D736ADB692}" destId="{7B2CFB77-6FFF-4BE0-B2CB-EC2813494FDA}" srcOrd="0" destOrd="0" presId="urn:microsoft.com/office/officeart/2005/8/layout/hierarchy2"/>
    <dgm:cxn modelId="{0341AD23-2055-430D-8C7F-CB68E7D37C40}" srcId="{CF9AE3CA-E663-493C-8AA7-24FD5A8C2E17}" destId="{8EB567FC-A2E2-4A52-A72E-114AC5EDE9F1}" srcOrd="1" destOrd="0" parTransId="{83C2CD24-6CCD-4F5E-8AF6-1A22FC69BD38}" sibTransId="{1AA0BB53-04A4-409C-AA46-182267CDB79E}"/>
    <dgm:cxn modelId="{7962C926-3461-4268-93E1-8846726259E9}" srcId="{565B5ABC-492F-4BDC-927B-0D3581D46E8C}" destId="{CF9AE3CA-E663-493C-8AA7-24FD5A8C2E17}" srcOrd="1" destOrd="0" parTransId="{CCF8B225-07F2-4DF1-B2DB-208495AB9582}" sibTransId="{D3FB0AE5-E0AA-4D02-8236-0897EFEAA2F1}"/>
    <dgm:cxn modelId="{AB2CC528-F138-40F7-AA25-EC3C7E1BA236}" type="presOf" srcId="{63DA2138-55E3-4691-A3CF-F0261EEC5C45}" destId="{92DE8A73-1250-4235-8ADA-C45329A1ACCE}" srcOrd="1" destOrd="0" presId="urn:microsoft.com/office/officeart/2005/8/layout/hierarchy2"/>
    <dgm:cxn modelId="{B3C03634-AC92-4E8E-87C8-2F0ED102B232}" type="presOf" srcId="{CF9AE3CA-E663-493C-8AA7-24FD5A8C2E17}" destId="{585C8256-8D3B-4FB2-9A21-B93874F88AAE}" srcOrd="0" destOrd="0" presId="urn:microsoft.com/office/officeart/2005/8/layout/hierarchy2"/>
    <dgm:cxn modelId="{924CFD61-8373-445A-9795-5FCBC96F9D59}" type="presOf" srcId="{63DA2138-55E3-4691-A3CF-F0261EEC5C45}" destId="{19B8A278-797D-42CB-BE2F-58557D58647F}" srcOrd="0" destOrd="0" presId="urn:microsoft.com/office/officeart/2005/8/layout/hierarchy2"/>
    <dgm:cxn modelId="{957D1B48-BF05-4AC1-AD41-3765F1956B94}" srcId="{565B5ABC-492F-4BDC-927B-0D3581D46E8C}" destId="{A8F4F99C-1C21-4954-93E1-CCCC00CDCCDF}" srcOrd="0" destOrd="0" parTransId="{FC323FFC-3124-4C81-B662-F705A08E8D94}" sibTransId="{BB141BF3-E457-4D0E-8611-78C020322A52}"/>
    <dgm:cxn modelId="{442EC770-AE65-44E5-9DDD-A5FC401DF217}" type="presOf" srcId="{83C2CD24-6CCD-4F5E-8AF6-1A22FC69BD38}" destId="{C22497E0-0D2A-4734-A27B-2967CA75033C}" srcOrd="0" destOrd="0" presId="urn:microsoft.com/office/officeart/2005/8/layout/hierarchy2"/>
    <dgm:cxn modelId="{757AED59-794E-494B-A35C-D0AF888DFE4F}" type="presOf" srcId="{83C2CD24-6CCD-4F5E-8AF6-1A22FC69BD38}" destId="{7FD3CFD7-7811-4A0F-BD17-1E4AC7360C53}" srcOrd="1" destOrd="0" presId="urn:microsoft.com/office/officeart/2005/8/layout/hierarchy2"/>
    <dgm:cxn modelId="{FFEC2690-8C77-48E1-8E87-529A0BA56FE2}" type="presOf" srcId="{A8F4F99C-1C21-4954-93E1-CCCC00CDCCDF}" destId="{ADDA6CCC-7320-4D34-B02F-85CC4D6BB876}" srcOrd="0" destOrd="0" presId="urn:microsoft.com/office/officeart/2005/8/layout/hierarchy2"/>
    <dgm:cxn modelId="{1EBF9CE7-AE56-4550-8BAC-0A02E6B37453}" type="presOf" srcId="{8EB567FC-A2E2-4A52-A72E-114AC5EDE9F1}" destId="{40EF084E-2EE5-4498-99AA-35F73656C26D}" srcOrd="0" destOrd="0" presId="urn:microsoft.com/office/officeart/2005/8/layout/hierarchy2"/>
    <dgm:cxn modelId="{6D290BBF-B442-4617-A45A-C2E0ADC813A9}" type="presParOf" srcId="{AEB03E6E-52CE-45FF-B4E4-3F5E4D91E53A}" destId="{74E1E023-9AA7-45C7-9824-BE79B4F9F9E7}" srcOrd="0" destOrd="0" presId="urn:microsoft.com/office/officeart/2005/8/layout/hierarchy2"/>
    <dgm:cxn modelId="{C49185B5-6A3B-4B05-AE65-F7562F73C6EF}" type="presParOf" srcId="{74E1E023-9AA7-45C7-9824-BE79B4F9F9E7}" destId="{ADDA6CCC-7320-4D34-B02F-85CC4D6BB876}" srcOrd="0" destOrd="0" presId="urn:microsoft.com/office/officeart/2005/8/layout/hierarchy2"/>
    <dgm:cxn modelId="{DABF44CE-3216-40E6-9BA0-7467EA2BF0BF}" type="presParOf" srcId="{74E1E023-9AA7-45C7-9824-BE79B4F9F9E7}" destId="{2D66DFB3-2BDE-4DDC-8A54-E40F6563FF0D}" srcOrd="1" destOrd="0" presId="urn:microsoft.com/office/officeart/2005/8/layout/hierarchy2"/>
    <dgm:cxn modelId="{D9609855-70D0-4283-AB71-5C7BAFDC6A48}" type="presParOf" srcId="{AEB03E6E-52CE-45FF-B4E4-3F5E4D91E53A}" destId="{DB40FC5D-8B9D-4DDF-BB64-9F570CC13C2D}" srcOrd="1" destOrd="0" presId="urn:microsoft.com/office/officeart/2005/8/layout/hierarchy2"/>
    <dgm:cxn modelId="{D6E207E0-6B8C-4384-87F9-FB42F173DC40}" type="presParOf" srcId="{DB40FC5D-8B9D-4DDF-BB64-9F570CC13C2D}" destId="{585C8256-8D3B-4FB2-9A21-B93874F88AAE}" srcOrd="0" destOrd="0" presId="urn:microsoft.com/office/officeart/2005/8/layout/hierarchy2"/>
    <dgm:cxn modelId="{5297D4C2-4B78-440A-BB9E-6D08529A6A95}" type="presParOf" srcId="{DB40FC5D-8B9D-4DDF-BB64-9F570CC13C2D}" destId="{227AF94C-C9E1-4127-B025-524171DFB8B9}" srcOrd="1" destOrd="0" presId="urn:microsoft.com/office/officeart/2005/8/layout/hierarchy2"/>
    <dgm:cxn modelId="{141F5404-AB6F-44C1-B4F1-D90C2B77997B}" type="presParOf" srcId="{227AF94C-C9E1-4127-B025-524171DFB8B9}" destId="{19B8A278-797D-42CB-BE2F-58557D58647F}" srcOrd="0" destOrd="0" presId="urn:microsoft.com/office/officeart/2005/8/layout/hierarchy2"/>
    <dgm:cxn modelId="{70CFC991-ADD1-470E-B5AB-FA9C40C8DEEB}" type="presParOf" srcId="{19B8A278-797D-42CB-BE2F-58557D58647F}" destId="{92DE8A73-1250-4235-8ADA-C45329A1ACCE}" srcOrd="0" destOrd="0" presId="urn:microsoft.com/office/officeart/2005/8/layout/hierarchy2"/>
    <dgm:cxn modelId="{B2FD7DDD-D5DE-42DF-B4C7-20DFDFD23357}" type="presParOf" srcId="{227AF94C-C9E1-4127-B025-524171DFB8B9}" destId="{7BA36C0E-D03E-4141-9FF2-29DDA072E0D3}" srcOrd="1" destOrd="0" presId="urn:microsoft.com/office/officeart/2005/8/layout/hierarchy2"/>
    <dgm:cxn modelId="{A0969BB3-4952-4605-99B2-4DC048328D6B}" type="presParOf" srcId="{7BA36C0E-D03E-4141-9FF2-29DDA072E0D3}" destId="{7B2CFB77-6FFF-4BE0-B2CB-EC2813494FDA}" srcOrd="0" destOrd="0" presId="urn:microsoft.com/office/officeart/2005/8/layout/hierarchy2"/>
    <dgm:cxn modelId="{A663F98B-0806-48F4-BB8A-32018DAEFE84}" type="presParOf" srcId="{7BA36C0E-D03E-4141-9FF2-29DDA072E0D3}" destId="{282F2F12-3AEB-45A9-9ADE-079A4CB1C39F}" srcOrd="1" destOrd="0" presId="urn:microsoft.com/office/officeart/2005/8/layout/hierarchy2"/>
    <dgm:cxn modelId="{31338E49-2527-4566-9730-D03DFDC9CFFC}" type="presParOf" srcId="{227AF94C-C9E1-4127-B025-524171DFB8B9}" destId="{C22497E0-0D2A-4734-A27B-2967CA75033C}" srcOrd="2" destOrd="0" presId="urn:microsoft.com/office/officeart/2005/8/layout/hierarchy2"/>
    <dgm:cxn modelId="{1DE7B5A5-4DA9-449A-AD0F-10BC1F6D32D2}" type="presParOf" srcId="{C22497E0-0D2A-4734-A27B-2967CA75033C}" destId="{7FD3CFD7-7811-4A0F-BD17-1E4AC7360C53}" srcOrd="0" destOrd="0" presId="urn:microsoft.com/office/officeart/2005/8/layout/hierarchy2"/>
    <dgm:cxn modelId="{5983CCDF-E304-4FFA-A910-0432E936EA2C}" type="presParOf" srcId="{227AF94C-C9E1-4127-B025-524171DFB8B9}" destId="{3C0A13AD-1533-473B-BBF6-6AA57E48C471}" srcOrd="3" destOrd="0" presId="urn:microsoft.com/office/officeart/2005/8/layout/hierarchy2"/>
    <dgm:cxn modelId="{AE80D475-C562-40EA-A2A8-F0EFB182E9F0}" type="presParOf" srcId="{3C0A13AD-1533-473B-BBF6-6AA57E48C471}" destId="{40EF084E-2EE5-4498-99AA-35F73656C26D}" srcOrd="0" destOrd="0" presId="urn:microsoft.com/office/officeart/2005/8/layout/hierarchy2"/>
    <dgm:cxn modelId="{0C68FDC5-478C-4C0F-8DC1-A4606670F526}" type="presParOf" srcId="{3C0A13AD-1533-473B-BBF6-6AA57E48C471}" destId="{C79F9173-F9DD-4691-A6C2-978A11F569C2}" srcOrd="1" destOrd="0" presId="urn:microsoft.com/office/officeart/2005/8/layout/hierarchy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4B098CE-9978-450A-BB94-6C8954B8C001}"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fr-FR"/>
        </a:p>
      </dgm:t>
    </dgm:pt>
    <dgm:pt modelId="{7B4C92BD-6B22-4055-B1EF-8F9FE72A297F}">
      <dgm:prSet custT="1"/>
      <dgm:spPr/>
      <dgm:t>
        <a:bodyPr/>
        <a:lstStyle/>
        <a:p>
          <a:r>
            <a:rPr lang="fr-FR" sz="2400" dirty="0">
              <a:latin typeface="Times New Roman" panose="02020603050405020304" pitchFamily="18" charset="0"/>
              <a:cs typeface="Times New Roman" panose="02020603050405020304" pitchFamily="18" charset="0"/>
            </a:rPr>
            <a:t>Les 6 Comités ont été visités : Echanges avec les CTD sur la détection et les actions et suivi en lien avec la détection.</a:t>
          </a:r>
        </a:p>
      </dgm:t>
    </dgm:pt>
    <dgm:pt modelId="{A1B4DE23-49A9-47D5-9987-4D01CF8F379B}" type="parTrans" cxnId="{CFE3B544-A4F8-4BCA-B3B4-BA97075BB57C}">
      <dgm:prSet/>
      <dgm:spPr/>
      <dgm:t>
        <a:bodyPr/>
        <a:lstStyle/>
        <a:p>
          <a:endParaRPr lang="fr-FR"/>
        </a:p>
      </dgm:t>
    </dgm:pt>
    <dgm:pt modelId="{113B4B9E-7C06-4749-99D4-A8CAD6CB6141}" type="sibTrans" cxnId="{CFE3B544-A4F8-4BCA-B3B4-BA97075BB57C}">
      <dgm:prSet/>
      <dgm:spPr/>
      <dgm:t>
        <a:bodyPr/>
        <a:lstStyle/>
        <a:p>
          <a:endParaRPr lang="fr-FR"/>
        </a:p>
      </dgm:t>
    </dgm:pt>
    <dgm:pt modelId="{0A42D45F-7D71-45F5-B960-AFC6AE865CFE}" type="pres">
      <dgm:prSet presAssocID="{C4B098CE-9978-450A-BB94-6C8954B8C001}" presName="linear" presStyleCnt="0">
        <dgm:presLayoutVars>
          <dgm:animLvl val="lvl"/>
          <dgm:resizeHandles val="exact"/>
        </dgm:presLayoutVars>
      </dgm:prSet>
      <dgm:spPr/>
    </dgm:pt>
    <dgm:pt modelId="{BD7CFBA9-63E7-4CA2-977C-C84B717814E0}" type="pres">
      <dgm:prSet presAssocID="{7B4C92BD-6B22-4055-B1EF-8F9FE72A297F}" presName="parentText" presStyleLbl="node1" presStyleIdx="0" presStyleCnt="1" custScaleY="334892">
        <dgm:presLayoutVars>
          <dgm:chMax val="0"/>
          <dgm:bulletEnabled val="1"/>
        </dgm:presLayoutVars>
      </dgm:prSet>
      <dgm:spPr/>
    </dgm:pt>
  </dgm:ptLst>
  <dgm:cxnLst>
    <dgm:cxn modelId="{CFE3B544-A4F8-4BCA-B3B4-BA97075BB57C}" srcId="{C4B098CE-9978-450A-BB94-6C8954B8C001}" destId="{7B4C92BD-6B22-4055-B1EF-8F9FE72A297F}" srcOrd="0" destOrd="0" parTransId="{A1B4DE23-49A9-47D5-9987-4D01CF8F379B}" sibTransId="{113B4B9E-7C06-4749-99D4-A8CAD6CB6141}"/>
    <dgm:cxn modelId="{C2E59B49-54FE-445F-B7AC-3BF9D10BA923}" type="presOf" srcId="{C4B098CE-9978-450A-BB94-6C8954B8C001}" destId="{0A42D45F-7D71-45F5-B960-AFC6AE865CFE}" srcOrd="0" destOrd="0" presId="urn:microsoft.com/office/officeart/2005/8/layout/vList2"/>
    <dgm:cxn modelId="{022FB8DB-A5FE-46FE-9D7E-CF1C6C47AFA6}" type="presOf" srcId="{7B4C92BD-6B22-4055-B1EF-8F9FE72A297F}" destId="{BD7CFBA9-63E7-4CA2-977C-C84B717814E0}" srcOrd="0" destOrd="0" presId="urn:microsoft.com/office/officeart/2005/8/layout/vList2"/>
    <dgm:cxn modelId="{DCF3AC02-505B-4ACC-B5E6-8347450001BC}" type="presParOf" srcId="{0A42D45F-7D71-45F5-B960-AFC6AE865CFE}" destId="{BD7CFBA9-63E7-4CA2-977C-C84B717814E0}" srcOrd="0" destOrd="0" presId="urn:microsoft.com/office/officeart/2005/8/layout/vList2"/>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7A8E36C-D43B-4684-900F-F6BD8289E6D0}" type="doc">
      <dgm:prSet loTypeId="urn:microsoft.com/office/officeart/2005/8/layout/vList5" loCatId="list" qsTypeId="urn:microsoft.com/office/officeart/2005/8/quickstyle/simple1" qsCatId="simple" csTypeId="urn:microsoft.com/office/officeart/2005/8/colors/colorful1" csCatId="colorful" phldr="1"/>
      <dgm:spPr/>
      <dgm:t>
        <a:bodyPr/>
        <a:lstStyle/>
        <a:p>
          <a:endParaRPr lang="fr-FR"/>
        </a:p>
      </dgm:t>
    </dgm:pt>
    <dgm:pt modelId="{473164D7-8FDD-4A05-894B-BA8C7E51FA01}">
      <dgm:prSet/>
      <dgm:spPr/>
      <dgm:t>
        <a:bodyPr/>
        <a:lstStyle/>
        <a:p>
          <a:r>
            <a:rPr lang="fr-FR" dirty="0"/>
            <a:t>Une trentaine de clubs visiter sur les 6 comités : uniquement des clubs qui travaillent sur les plus jeunes (poussin(e)s, benjamin(e)s . 3 objectifs</a:t>
          </a:r>
        </a:p>
      </dgm:t>
    </dgm:pt>
    <dgm:pt modelId="{EC1831D1-7BFF-4D26-BC10-EF737F6AA7E3}" type="parTrans" cxnId="{D4568873-CC54-47D6-B912-3A318EA4A543}">
      <dgm:prSet/>
      <dgm:spPr/>
      <dgm:t>
        <a:bodyPr/>
        <a:lstStyle/>
        <a:p>
          <a:endParaRPr lang="fr-FR"/>
        </a:p>
      </dgm:t>
    </dgm:pt>
    <dgm:pt modelId="{B2B0A1D1-B477-402F-99A2-73EF0F54C7C9}" type="sibTrans" cxnId="{D4568873-CC54-47D6-B912-3A318EA4A543}">
      <dgm:prSet/>
      <dgm:spPr/>
      <dgm:t>
        <a:bodyPr/>
        <a:lstStyle/>
        <a:p>
          <a:endParaRPr lang="fr-FR"/>
        </a:p>
      </dgm:t>
    </dgm:pt>
    <dgm:pt modelId="{622831E1-37AE-4A33-A0E9-689B3E316842}" type="pres">
      <dgm:prSet presAssocID="{57A8E36C-D43B-4684-900F-F6BD8289E6D0}" presName="Name0" presStyleCnt="0">
        <dgm:presLayoutVars>
          <dgm:dir/>
          <dgm:animLvl val="lvl"/>
          <dgm:resizeHandles val="exact"/>
        </dgm:presLayoutVars>
      </dgm:prSet>
      <dgm:spPr/>
    </dgm:pt>
    <dgm:pt modelId="{F041EE63-D61D-4C1F-B6BC-34A9E8982436}" type="pres">
      <dgm:prSet presAssocID="{473164D7-8FDD-4A05-894B-BA8C7E51FA01}" presName="linNode" presStyleCnt="0"/>
      <dgm:spPr/>
    </dgm:pt>
    <dgm:pt modelId="{ED7B7C94-81D1-4C2C-9AAB-81DF7AAD758C}" type="pres">
      <dgm:prSet presAssocID="{473164D7-8FDD-4A05-894B-BA8C7E51FA01}" presName="parentText" presStyleLbl="node1" presStyleIdx="0" presStyleCnt="1" custScaleX="234854">
        <dgm:presLayoutVars>
          <dgm:chMax val="1"/>
          <dgm:bulletEnabled val="1"/>
        </dgm:presLayoutVars>
      </dgm:prSet>
      <dgm:spPr/>
    </dgm:pt>
  </dgm:ptLst>
  <dgm:cxnLst>
    <dgm:cxn modelId="{77328B1D-2763-45EA-BA33-F185D42B61D8}" type="presOf" srcId="{57A8E36C-D43B-4684-900F-F6BD8289E6D0}" destId="{622831E1-37AE-4A33-A0E9-689B3E316842}" srcOrd="0" destOrd="0" presId="urn:microsoft.com/office/officeart/2005/8/layout/vList5"/>
    <dgm:cxn modelId="{D4568873-CC54-47D6-B912-3A318EA4A543}" srcId="{57A8E36C-D43B-4684-900F-F6BD8289E6D0}" destId="{473164D7-8FDD-4A05-894B-BA8C7E51FA01}" srcOrd="0" destOrd="0" parTransId="{EC1831D1-7BFF-4D26-BC10-EF737F6AA7E3}" sibTransId="{B2B0A1D1-B477-402F-99A2-73EF0F54C7C9}"/>
    <dgm:cxn modelId="{573491B9-F8A1-4A98-9088-8CD20988B918}" type="presOf" srcId="{473164D7-8FDD-4A05-894B-BA8C7E51FA01}" destId="{ED7B7C94-81D1-4C2C-9AAB-81DF7AAD758C}" srcOrd="0" destOrd="0" presId="urn:microsoft.com/office/officeart/2005/8/layout/vList5"/>
    <dgm:cxn modelId="{EA2188A5-98C7-4BAE-8CEB-28D0FA1CB9C5}" type="presParOf" srcId="{622831E1-37AE-4A33-A0E9-689B3E316842}" destId="{F041EE63-D61D-4C1F-B6BC-34A9E8982436}" srcOrd="0" destOrd="0" presId="urn:microsoft.com/office/officeart/2005/8/layout/vList5"/>
    <dgm:cxn modelId="{ED4EE81E-06A5-4644-B464-C668504357EB}" type="presParOf" srcId="{F041EE63-D61D-4C1F-B6BC-34A9E8982436}" destId="{ED7B7C94-81D1-4C2C-9AAB-81DF7AAD758C}" srcOrd="0" destOrd="0" presId="urn:microsoft.com/office/officeart/2005/8/layout/vList5"/>
  </dgm:cxnLst>
  <dgm:bg/>
  <dgm:whole/>
  <dgm:extLst>
    <a:ext uri="http://schemas.microsoft.com/office/drawing/2008/diagram">
      <dsp:dataModelExt xmlns:dsp="http://schemas.microsoft.com/office/drawing/2008/diagram" relId="rId15"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755A8E4-8D97-44CE-89FD-08EDEF8D0F12}"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71181A1A-480E-4D98-A84E-34AD64489724}">
      <dgm:prSet/>
      <dgm:spPr/>
      <dgm:t>
        <a:bodyPr/>
        <a:lstStyle/>
        <a:p>
          <a:r>
            <a:rPr lang="fr-FR" dirty="0"/>
            <a:t>Observer l’évolution et le suivi du nombre des jeunes</a:t>
          </a:r>
        </a:p>
      </dgm:t>
    </dgm:pt>
    <dgm:pt modelId="{6A0B2BD7-8872-4C62-84FA-BD831BF9588B}" type="parTrans" cxnId="{3E8996B7-00CC-481F-B24E-72F60CF5FCFD}">
      <dgm:prSet/>
      <dgm:spPr/>
      <dgm:t>
        <a:bodyPr/>
        <a:lstStyle/>
        <a:p>
          <a:endParaRPr lang="fr-FR"/>
        </a:p>
      </dgm:t>
    </dgm:pt>
    <dgm:pt modelId="{7E1E9A03-9B1D-44AC-96FA-9BACB7C977F4}" type="sibTrans" cxnId="{3E8996B7-00CC-481F-B24E-72F60CF5FCFD}">
      <dgm:prSet/>
      <dgm:spPr/>
      <dgm:t>
        <a:bodyPr/>
        <a:lstStyle/>
        <a:p>
          <a:endParaRPr lang="fr-FR"/>
        </a:p>
      </dgm:t>
    </dgm:pt>
    <dgm:pt modelId="{607CC532-EB66-4CBF-AD61-F9296BF86094}" type="pres">
      <dgm:prSet presAssocID="{3755A8E4-8D97-44CE-89FD-08EDEF8D0F12}" presName="Name0" presStyleCnt="0">
        <dgm:presLayoutVars>
          <dgm:dir/>
          <dgm:animLvl val="lvl"/>
          <dgm:resizeHandles val="exact"/>
        </dgm:presLayoutVars>
      </dgm:prSet>
      <dgm:spPr/>
    </dgm:pt>
    <dgm:pt modelId="{8EAA4DCA-EB10-474A-AF91-E018604B50A8}" type="pres">
      <dgm:prSet presAssocID="{71181A1A-480E-4D98-A84E-34AD64489724}" presName="linNode" presStyleCnt="0"/>
      <dgm:spPr/>
    </dgm:pt>
    <dgm:pt modelId="{263CA5D7-A3AC-4F6E-958B-67AF168F850C}" type="pres">
      <dgm:prSet presAssocID="{71181A1A-480E-4D98-A84E-34AD64489724}" presName="parentText" presStyleLbl="node1" presStyleIdx="0" presStyleCnt="1" custScaleX="220307" custLinFactNeighborX="-55020">
        <dgm:presLayoutVars>
          <dgm:chMax val="1"/>
          <dgm:bulletEnabled val="1"/>
        </dgm:presLayoutVars>
      </dgm:prSet>
      <dgm:spPr/>
    </dgm:pt>
  </dgm:ptLst>
  <dgm:cxnLst>
    <dgm:cxn modelId="{A729B31E-4163-49BB-9273-D44740964765}" type="presOf" srcId="{71181A1A-480E-4D98-A84E-34AD64489724}" destId="{263CA5D7-A3AC-4F6E-958B-67AF168F850C}" srcOrd="0" destOrd="0" presId="urn:microsoft.com/office/officeart/2005/8/layout/vList5"/>
    <dgm:cxn modelId="{FF27FAA7-F7A6-4D6F-9CD3-D054A299E12B}" type="presOf" srcId="{3755A8E4-8D97-44CE-89FD-08EDEF8D0F12}" destId="{607CC532-EB66-4CBF-AD61-F9296BF86094}" srcOrd="0" destOrd="0" presId="urn:microsoft.com/office/officeart/2005/8/layout/vList5"/>
    <dgm:cxn modelId="{3E8996B7-00CC-481F-B24E-72F60CF5FCFD}" srcId="{3755A8E4-8D97-44CE-89FD-08EDEF8D0F12}" destId="{71181A1A-480E-4D98-A84E-34AD64489724}" srcOrd="0" destOrd="0" parTransId="{6A0B2BD7-8872-4C62-84FA-BD831BF9588B}" sibTransId="{7E1E9A03-9B1D-44AC-96FA-9BACB7C977F4}"/>
    <dgm:cxn modelId="{CEF0308C-1ABA-4899-AC3B-DC66AE97A023}" type="presParOf" srcId="{607CC532-EB66-4CBF-AD61-F9296BF86094}" destId="{8EAA4DCA-EB10-474A-AF91-E018604B50A8}" srcOrd="0" destOrd="0" presId="urn:microsoft.com/office/officeart/2005/8/layout/vList5"/>
    <dgm:cxn modelId="{4578FDBA-6DB9-4491-9BE1-DA32E5470159}" type="presParOf" srcId="{8EAA4DCA-EB10-474A-AF91-E018604B50A8}" destId="{263CA5D7-A3AC-4F6E-958B-67AF168F850C}" srcOrd="0" destOrd="0" presId="urn:microsoft.com/office/officeart/2005/8/layout/vList5"/>
  </dgm:cxnLst>
  <dgm:bg/>
  <dgm:whole/>
  <dgm:extLst>
    <a:ext uri="http://schemas.microsoft.com/office/drawing/2008/diagram">
      <dsp:dataModelExt xmlns:dsp="http://schemas.microsoft.com/office/drawing/2008/diagram" relId="rId20"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B4715D2-20D0-4C20-AD22-492A3EF48501}"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3EAD8CD9-08D1-48B3-AD79-DB1F44B1CC00}">
      <dgm:prSet/>
      <dgm:spPr/>
      <dgm:t>
        <a:bodyPr/>
        <a:lstStyle/>
        <a:p>
          <a:r>
            <a:rPr lang="fr-FR" dirty="0"/>
            <a:t>Détecter des jeunes profils motiver</a:t>
          </a:r>
        </a:p>
      </dgm:t>
    </dgm:pt>
    <dgm:pt modelId="{5267758D-EDA0-4F67-91CB-4C3FC21C168B}" type="parTrans" cxnId="{4BD10D85-5871-43D4-BF1D-C95381C5097C}">
      <dgm:prSet/>
      <dgm:spPr/>
      <dgm:t>
        <a:bodyPr/>
        <a:lstStyle/>
        <a:p>
          <a:endParaRPr lang="fr-FR"/>
        </a:p>
      </dgm:t>
    </dgm:pt>
    <dgm:pt modelId="{798B9F64-DC81-4D58-A1C2-CA0BB6A64662}" type="sibTrans" cxnId="{4BD10D85-5871-43D4-BF1D-C95381C5097C}">
      <dgm:prSet/>
      <dgm:spPr/>
      <dgm:t>
        <a:bodyPr/>
        <a:lstStyle/>
        <a:p>
          <a:endParaRPr lang="fr-FR"/>
        </a:p>
      </dgm:t>
    </dgm:pt>
    <dgm:pt modelId="{C35B5545-6FB2-4011-ACF7-56C7858894B0}" type="pres">
      <dgm:prSet presAssocID="{DB4715D2-20D0-4C20-AD22-492A3EF48501}" presName="Name0" presStyleCnt="0">
        <dgm:presLayoutVars>
          <dgm:dir/>
          <dgm:animLvl val="lvl"/>
          <dgm:resizeHandles val="exact"/>
        </dgm:presLayoutVars>
      </dgm:prSet>
      <dgm:spPr/>
    </dgm:pt>
    <dgm:pt modelId="{F5EFB172-5BB2-4AEE-B96D-358270987E9E}" type="pres">
      <dgm:prSet presAssocID="{3EAD8CD9-08D1-48B3-AD79-DB1F44B1CC00}" presName="linNode" presStyleCnt="0"/>
      <dgm:spPr/>
    </dgm:pt>
    <dgm:pt modelId="{4027EAF8-0E6B-4807-B08C-CF7C9E5DE0E9}" type="pres">
      <dgm:prSet presAssocID="{3EAD8CD9-08D1-48B3-AD79-DB1F44B1CC00}" presName="parentText" presStyleLbl="node1" presStyleIdx="0" presStyleCnt="1" custScaleX="243866" custLinFactNeighborX="-19841">
        <dgm:presLayoutVars>
          <dgm:chMax val="1"/>
          <dgm:bulletEnabled val="1"/>
        </dgm:presLayoutVars>
      </dgm:prSet>
      <dgm:spPr/>
    </dgm:pt>
  </dgm:ptLst>
  <dgm:cxnLst>
    <dgm:cxn modelId="{AC31910A-E5F6-4561-8698-13011A9144C9}" type="presOf" srcId="{3EAD8CD9-08D1-48B3-AD79-DB1F44B1CC00}" destId="{4027EAF8-0E6B-4807-B08C-CF7C9E5DE0E9}" srcOrd="0" destOrd="0" presId="urn:microsoft.com/office/officeart/2005/8/layout/vList5"/>
    <dgm:cxn modelId="{E7679E7B-AE52-4A7C-B4F0-84DFFFFECC12}" type="presOf" srcId="{DB4715D2-20D0-4C20-AD22-492A3EF48501}" destId="{C35B5545-6FB2-4011-ACF7-56C7858894B0}" srcOrd="0" destOrd="0" presId="urn:microsoft.com/office/officeart/2005/8/layout/vList5"/>
    <dgm:cxn modelId="{4BD10D85-5871-43D4-BF1D-C95381C5097C}" srcId="{DB4715D2-20D0-4C20-AD22-492A3EF48501}" destId="{3EAD8CD9-08D1-48B3-AD79-DB1F44B1CC00}" srcOrd="0" destOrd="0" parTransId="{5267758D-EDA0-4F67-91CB-4C3FC21C168B}" sibTransId="{798B9F64-DC81-4D58-A1C2-CA0BB6A64662}"/>
    <dgm:cxn modelId="{0EF9AA67-8F5B-43EA-ADA2-0C397939908A}" type="presParOf" srcId="{C35B5545-6FB2-4011-ACF7-56C7858894B0}" destId="{F5EFB172-5BB2-4AEE-B96D-358270987E9E}" srcOrd="0" destOrd="0" presId="urn:microsoft.com/office/officeart/2005/8/layout/vList5"/>
    <dgm:cxn modelId="{22E163A7-B872-4788-89A8-CE87F576EB7D}" type="presParOf" srcId="{F5EFB172-5BB2-4AEE-B96D-358270987E9E}" destId="{4027EAF8-0E6B-4807-B08C-CF7C9E5DE0E9}" srcOrd="0" destOrd="0" presId="urn:microsoft.com/office/officeart/2005/8/layout/vList5"/>
  </dgm:cxnLst>
  <dgm:bg/>
  <dgm:whole/>
  <dgm:extLst>
    <a:ext uri="http://schemas.microsoft.com/office/drawing/2008/diagram">
      <dsp:dataModelExt xmlns:dsp="http://schemas.microsoft.com/office/drawing/2008/diagram" relId="rId25"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4D0F0B7-87D2-4319-BE74-430BE6D2042A}"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36FE388D-7BE6-4937-AB23-A1CED5509668}">
      <dgm:prSet/>
      <dgm:spPr/>
      <dgm:t>
        <a:bodyPr/>
        <a:lstStyle/>
        <a:p>
          <a:r>
            <a:rPr lang="fr-FR"/>
            <a:t>Accompagner le, les profils détecter avec  l’entraineur par une relation plus individuelle</a:t>
          </a:r>
        </a:p>
      </dgm:t>
    </dgm:pt>
    <dgm:pt modelId="{F14D0A88-8554-462B-8371-742A1E4A35F5}" type="parTrans" cxnId="{D5D41903-7608-49B6-A4FE-D70680DC7709}">
      <dgm:prSet/>
      <dgm:spPr/>
      <dgm:t>
        <a:bodyPr/>
        <a:lstStyle/>
        <a:p>
          <a:endParaRPr lang="fr-FR"/>
        </a:p>
      </dgm:t>
    </dgm:pt>
    <dgm:pt modelId="{4E0E07F7-1758-406C-A200-3BBD51747C7D}" type="sibTrans" cxnId="{D5D41903-7608-49B6-A4FE-D70680DC7709}">
      <dgm:prSet/>
      <dgm:spPr/>
      <dgm:t>
        <a:bodyPr/>
        <a:lstStyle/>
        <a:p>
          <a:endParaRPr lang="fr-FR"/>
        </a:p>
      </dgm:t>
    </dgm:pt>
    <dgm:pt modelId="{095BA8F3-02DC-4706-97F9-BB1DC9E72B0D}" type="pres">
      <dgm:prSet presAssocID="{E4D0F0B7-87D2-4319-BE74-430BE6D2042A}" presName="Name0" presStyleCnt="0">
        <dgm:presLayoutVars>
          <dgm:dir/>
          <dgm:animLvl val="lvl"/>
          <dgm:resizeHandles val="exact"/>
        </dgm:presLayoutVars>
      </dgm:prSet>
      <dgm:spPr/>
    </dgm:pt>
    <dgm:pt modelId="{A4D83E4B-E598-4905-B651-344A9FB9C245}" type="pres">
      <dgm:prSet presAssocID="{36FE388D-7BE6-4937-AB23-A1CED5509668}" presName="linNode" presStyleCnt="0"/>
      <dgm:spPr/>
    </dgm:pt>
    <dgm:pt modelId="{2AFD3618-C46F-40D6-BB0D-FE46C5648D0E}" type="pres">
      <dgm:prSet presAssocID="{36FE388D-7BE6-4937-AB23-A1CED5509668}" presName="parentText" presStyleLbl="node1" presStyleIdx="0" presStyleCnt="1" custScaleX="213458" custLinFactNeighborX="-15251" custLinFactNeighborY="11503">
        <dgm:presLayoutVars>
          <dgm:chMax val="1"/>
          <dgm:bulletEnabled val="1"/>
        </dgm:presLayoutVars>
      </dgm:prSet>
      <dgm:spPr/>
    </dgm:pt>
  </dgm:ptLst>
  <dgm:cxnLst>
    <dgm:cxn modelId="{D5D41903-7608-49B6-A4FE-D70680DC7709}" srcId="{E4D0F0B7-87D2-4319-BE74-430BE6D2042A}" destId="{36FE388D-7BE6-4937-AB23-A1CED5509668}" srcOrd="0" destOrd="0" parTransId="{F14D0A88-8554-462B-8371-742A1E4A35F5}" sibTransId="{4E0E07F7-1758-406C-A200-3BBD51747C7D}"/>
    <dgm:cxn modelId="{B5CB5A36-7920-482C-8639-67576631FFDB}" type="presOf" srcId="{E4D0F0B7-87D2-4319-BE74-430BE6D2042A}" destId="{095BA8F3-02DC-4706-97F9-BB1DC9E72B0D}" srcOrd="0" destOrd="0" presId="urn:microsoft.com/office/officeart/2005/8/layout/vList5"/>
    <dgm:cxn modelId="{4FEAD48C-2008-4C21-BBA6-388A41C53F1D}" type="presOf" srcId="{36FE388D-7BE6-4937-AB23-A1CED5509668}" destId="{2AFD3618-C46F-40D6-BB0D-FE46C5648D0E}" srcOrd="0" destOrd="0" presId="urn:microsoft.com/office/officeart/2005/8/layout/vList5"/>
    <dgm:cxn modelId="{1D18A9B3-E812-456F-AE75-B06DA03751C9}" type="presParOf" srcId="{095BA8F3-02DC-4706-97F9-BB1DC9E72B0D}" destId="{A4D83E4B-E598-4905-B651-344A9FB9C245}" srcOrd="0" destOrd="0" presId="urn:microsoft.com/office/officeart/2005/8/layout/vList5"/>
    <dgm:cxn modelId="{D79A4D05-F8DB-45E9-9A49-48D71537216D}" type="presParOf" srcId="{A4D83E4B-E598-4905-B651-344A9FB9C245}" destId="{2AFD3618-C46F-40D6-BB0D-FE46C5648D0E}" srcOrd="0" destOrd="0" presId="urn:microsoft.com/office/officeart/2005/8/layout/vList5"/>
  </dgm:cxnLst>
  <dgm:bg/>
  <dgm:whole/>
  <dgm:extLst>
    <a:ext uri="http://schemas.microsoft.com/office/drawing/2008/diagram">
      <dsp:dataModelExt xmlns:dsp="http://schemas.microsoft.com/office/drawing/2008/diagram" relId="rId30"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DA6CCC-7320-4D34-B02F-85CC4D6BB876}">
      <dsp:nvSpPr>
        <dsp:cNvPr id="0" name=""/>
        <dsp:cNvSpPr/>
      </dsp:nvSpPr>
      <dsp:spPr>
        <a:xfrm>
          <a:off x="0" y="220491"/>
          <a:ext cx="4526506" cy="2263253"/>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fr-FR" sz="2000" b="1" kern="1200">
              <a:solidFill>
                <a:schemeClr val="tx1"/>
              </a:solidFill>
              <a:latin typeface="Times New Roman" panose="02020603050405020304" pitchFamily="18" charset="0"/>
              <a:cs typeface="Times New Roman" panose="02020603050405020304" pitchFamily="18" charset="0"/>
            </a:rPr>
            <a:t>Nombre de Jeunes en stage Régional : Une quarantaine d’enfants au total sont venus sur les différents stages régionaux (3, 4 ou 5 jours à chaque semaine de vacances scolaires) : </a:t>
          </a:r>
          <a:endParaRPr lang="en-US" sz="2000" b="1" kern="1200" dirty="0">
            <a:solidFill>
              <a:schemeClr val="tx1"/>
            </a:solidFill>
            <a:latin typeface="Times New Roman" panose="02020603050405020304" pitchFamily="18" charset="0"/>
            <a:cs typeface="Times New Roman" panose="02020603050405020304" pitchFamily="18" charset="0"/>
          </a:endParaRPr>
        </a:p>
      </dsp:txBody>
      <dsp:txXfrm>
        <a:off x="66288" y="286779"/>
        <a:ext cx="4393930" cy="2130677"/>
      </dsp:txXfrm>
    </dsp:sp>
    <dsp:sp modelId="{585C8256-8D3B-4FB2-9A21-B93874F88AAE}">
      <dsp:nvSpPr>
        <dsp:cNvPr id="0" name=""/>
        <dsp:cNvSpPr/>
      </dsp:nvSpPr>
      <dsp:spPr>
        <a:xfrm>
          <a:off x="0" y="3267513"/>
          <a:ext cx="4445904" cy="1176894"/>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fr-FR" sz="2000" b="1" kern="1200">
              <a:solidFill>
                <a:schemeClr val="tx1"/>
              </a:solidFill>
              <a:latin typeface="Times New Roman" panose="02020603050405020304" pitchFamily="18" charset="0"/>
              <a:cs typeface="Times New Roman" panose="02020603050405020304" pitchFamily="18" charset="0"/>
            </a:rPr>
            <a:t>Le bilan n’est pas satisfaisant me concernant : </a:t>
          </a:r>
          <a:endParaRPr lang="en-US" sz="2000" b="1" kern="1200" dirty="0">
            <a:solidFill>
              <a:schemeClr val="tx1"/>
            </a:solidFill>
            <a:latin typeface="Times New Roman" panose="02020603050405020304" pitchFamily="18" charset="0"/>
            <a:cs typeface="Times New Roman" panose="02020603050405020304" pitchFamily="18" charset="0"/>
          </a:endParaRPr>
        </a:p>
      </dsp:txBody>
      <dsp:txXfrm>
        <a:off x="34470" y="3301983"/>
        <a:ext cx="4376964" cy="1107954"/>
      </dsp:txXfrm>
    </dsp:sp>
    <dsp:sp modelId="{19B8A278-797D-42CB-BE2F-58557D58647F}">
      <dsp:nvSpPr>
        <dsp:cNvPr id="0" name=""/>
        <dsp:cNvSpPr/>
      </dsp:nvSpPr>
      <dsp:spPr>
        <a:xfrm rot="18702533">
          <a:off x="3802997" y="2419748"/>
          <a:ext cx="3842221" cy="4071"/>
        </a:xfrm>
        <a:custGeom>
          <a:avLst/>
          <a:gdLst/>
          <a:ahLst/>
          <a:cxnLst/>
          <a:rect l="0" t="0" r="0" b="0"/>
          <a:pathLst>
            <a:path>
              <a:moveTo>
                <a:pt x="0" y="2035"/>
              </a:moveTo>
              <a:lnTo>
                <a:pt x="3842221" y="2035"/>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77850">
            <a:lnSpc>
              <a:spcPct val="90000"/>
            </a:lnSpc>
            <a:spcBef>
              <a:spcPct val="0"/>
            </a:spcBef>
            <a:spcAft>
              <a:spcPct val="35000"/>
            </a:spcAft>
            <a:buNone/>
          </a:pPr>
          <a:endParaRPr lang="en-US" sz="1300" kern="1200"/>
        </a:p>
      </dsp:txBody>
      <dsp:txXfrm>
        <a:off x="5628053" y="2325728"/>
        <a:ext cx="192111" cy="192111"/>
      </dsp:txXfrm>
    </dsp:sp>
    <dsp:sp modelId="{7B2CFB77-6FFF-4BE0-B2CB-EC2813494FDA}">
      <dsp:nvSpPr>
        <dsp:cNvPr id="0" name=""/>
        <dsp:cNvSpPr/>
      </dsp:nvSpPr>
      <dsp:spPr>
        <a:xfrm>
          <a:off x="7002312" y="0"/>
          <a:ext cx="4351506" cy="1975215"/>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fr-FR" sz="2000" kern="1200">
              <a:latin typeface="Times New Roman" panose="02020603050405020304" pitchFamily="18" charset="0"/>
              <a:cs typeface="Times New Roman" panose="02020603050405020304" pitchFamily="18" charset="0"/>
            </a:rPr>
            <a:t>Réaliser le suivi de quarante joueur(euse)s sur la saison m’est impossible : La relation avec le club, les entraîneurs, les parents pour discuter, échanger de l’évolution, de la motivation </a:t>
          </a:r>
          <a:r>
            <a:rPr lang="fr-FR" sz="1800" kern="1200"/>
            <a:t>de chaque enfant est trop compliqué. </a:t>
          </a:r>
          <a:endParaRPr lang="en-US" sz="1800" kern="1200" dirty="0"/>
        </a:p>
      </dsp:txBody>
      <dsp:txXfrm>
        <a:off x="7060164" y="57852"/>
        <a:ext cx="4235802" cy="1859511"/>
      </dsp:txXfrm>
    </dsp:sp>
    <dsp:sp modelId="{C22497E0-0D2A-4734-A27B-2967CA75033C}">
      <dsp:nvSpPr>
        <dsp:cNvPr id="0" name=""/>
        <dsp:cNvSpPr/>
      </dsp:nvSpPr>
      <dsp:spPr>
        <a:xfrm rot="20359469">
          <a:off x="4400205" y="3603395"/>
          <a:ext cx="1419129" cy="4071"/>
        </a:xfrm>
        <a:custGeom>
          <a:avLst/>
          <a:gdLst/>
          <a:ahLst/>
          <a:cxnLst/>
          <a:rect l="0" t="0" r="0" b="0"/>
          <a:pathLst>
            <a:path>
              <a:moveTo>
                <a:pt x="0" y="2035"/>
              </a:moveTo>
              <a:lnTo>
                <a:pt x="1419129" y="2035"/>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074291" y="3569952"/>
        <a:ext cx="70956" cy="70956"/>
      </dsp:txXfrm>
    </dsp:sp>
    <dsp:sp modelId="{40EF084E-2EE5-4498-99AA-35F73656C26D}">
      <dsp:nvSpPr>
        <dsp:cNvPr id="0" name=""/>
        <dsp:cNvSpPr/>
      </dsp:nvSpPr>
      <dsp:spPr>
        <a:xfrm>
          <a:off x="5773635" y="2223274"/>
          <a:ext cx="4526506" cy="2263253"/>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fr-FR" sz="2000" kern="1200">
              <a:latin typeface="Times New Roman" panose="02020603050405020304" pitchFamily="18" charset="0"/>
              <a:cs typeface="Times New Roman" panose="02020603050405020304" pitchFamily="18" charset="0"/>
            </a:rPr>
            <a:t>Les attentes de chacun ne sont pas les mêmes. Pour certains le stage permet de combler un manque d’entraînement sur une période donnée sans forcément de suivi ou de plus d’implication au club. Les stages sont choisi en fonction du calendrier familial et pas l’inverse. </a:t>
          </a:r>
          <a:endParaRPr lang="en-US" sz="2000" kern="1200" dirty="0">
            <a:latin typeface="Times New Roman" panose="02020603050405020304" pitchFamily="18" charset="0"/>
            <a:cs typeface="Times New Roman" panose="02020603050405020304" pitchFamily="18" charset="0"/>
          </a:endParaRPr>
        </a:p>
      </dsp:txBody>
      <dsp:txXfrm>
        <a:off x="5839923" y="2289562"/>
        <a:ext cx="4393930" cy="213067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DA6CCC-7320-4D34-B02F-85CC4D6BB876}">
      <dsp:nvSpPr>
        <dsp:cNvPr id="0" name=""/>
        <dsp:cNvSpPr/>
      </dsp:nvSpPr>
      <dsp:spPr>
        <a:xfrm>
          <a:off x="0" y="64137"/>
          <a:ext cx="3238162" cy="1714793"/>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b="1" kern="1200" dirty="0" err="1">
              <a:solidFill>
                <a:schemeClr val="tx1"/>
              </a:solidFill>
              <a:latin typeface="Times New Roman" panose="02020603050405020304" pitchFamily="18" charset="0"/>
              <a:cs typeface="Times New Roman" panose="02020603050405020304" pitchFamily="18" charset="0"/>
            </a:rPr>
            <a:t>Diminuation</a:t>
          </a:r>
          <a:r>
            <a:rPr lang="en-US" sz="2400" b="1" kern="1200" dirty="0">
              <a:solidFill>
                <a:schemeClr val="tx1"/>
              </a:solidFill>
              <a:latin typeface="Times New Roman" panose="02020603050405020304" pitchFamily="18" charset="0"/>
              <a:cs typeface="Times New Roman" panose="02020603050405020304" pitchFamily="18" charset="0"/>
            </a:rPr>
            <a:t> très </a:t>
          </a:r>
          <a:r>
            <a:rPr lang="en-US" sz="2400" b="1" kern="1200" dirty="0" err="1">
              <a:solidFill>
                <a:schemeClr val="tx1"/>
              </a:solidFill>
              <a:latin typeface="Times New Roman" panose="02020603050405020304" pitchFamily="18" charset="0"/>
              <a:cs typeface="Times New Roman" panose="02020603050405020304" pitchFamily="18" charset="0"/>
            </a:rPr>
            <a:t>conséquente</a:t>
          </a:r>
          <a:r>
            <a:rPr lang="en-US" sz="2400" b="1" kern="1200" dirty="0">
              <a:solidFill>
                <a:schemeClr val="tx1"/>
              </a:solidFill>
              <a:latin typeface="Times New Roman" panose="02020603050405020304" pitchFamily="18" charset="0"/>
              <a:cs typeface="Times New Roman" panose="02020603050405020304" pitchFamily="18" charset="0"/>
            </a:rPr>
            <a:t> du </a:t>
          </a:r>
          <a:r>
            <a:rPr lang="en-US" sz="2400" b="1" kern="1200" dirty="0" err="1">
              <a:solidFill>
                <a:schemeClr val="tx1"/>
              </a:solidFill>
              <a:latin typeface="Times New Roman" panose="02020603050405020304" pitchFamily="18" charset="0"/>
              <a:cs typeface="Times New Roman" panose="02020603050405020304" pitchFamily="18" charset="0"/>
            </a:rPr>
            <a:t>nombre</a:t>
          </a:r>
          <a:r>
            <a:rPr lang="en-US" sz="2400" b="1" kern="1200" dirty="0">
              <a:solidFill>
                <a:schemeClr val="tx1"/>
              </a:solidFill>
              <a:latin typeface="Times New Roman" panose="02020603050405020304" pitchFamily="18" charset="0"/>
              <a:cs typeface="Times New Roman" panose="02020603050405020304" pitchFamily="18" charset="0"/>
            </a:rPr>
            <a:t> de </a:t>
          </a:r>
          <a:r>
            <a:rPr lang="en-US" sz="2400" b="1" kern="1200" dirty="0" err="1">
              <a:solidFill>
                <a:schemeClr val="tx1"/>
              </a:solidFill>
              <a:latin typeface="Times New Roman" panose="02020603050405020304" pitchFamily="18" charset="0"/>
              <a:cs typeface="Times New Roman" panose="02020603050405020304" pitchFamily="18" charset="0"/>
            </a:rPr>
            <a:t>jeunes</a:t>
          </a:r>
          <a:r>
            <a:rPr lang="en-US" sz="2400" b="1" kern="1200" dirty="0">
              <a:solidFill>
                <a:schemeClr val="tx1"/>
              </a:solidFill>
              <a:latin typeface="Times New Roman" panose="02020603050405020304" pitchFamily="18" charset="0"/>
              <a:cs typeface="Times New Roman" panose="02020603050405020304" pitchFamily="18" charset="0"/>
            </a:rPr>
            <a:t> </a:t>
          </a:r>
          <a:r>
            <a:rPr lang="en-US" sz="2400" b="1" kern="1200" dirty="0" err="1">
              <a:solidFill>
                <a:schemeClr val="tx1"/>
              </a:solidFill>
              <a:latin typeface="Times New Roman" panose="02020603050405020304" pitchFamily="18" charset="0"/>
              <a:cs typeface="Times New Roman" panose="02020603050405020304" pitchFamily="18" charset="0"/>
            </a:rPr>
            <a:t>suivi</a:t>
          </a:r>
          <a:r>
            <a:rPr lang="en-US" sz="2400" b="1" kern="1200" dirty="0">
              <a:solidFill>
                <a:schemeClr val="tx1"/>
              </a:solidFill>
              <a:latin typeface="Times New Roman" panose="02020603050405020304" pitchFamily="18" charset="0"/>
              <a:cs typeface="Times New Roman" panose="02020603050405020304" pitchFamily="18" charset="0"/>
            </a:rPr>
            <a:t> : 11 avec un travail plus </a:t>
          </a:r>
          <a:r>
            <a:rPr lang="en-US" sz="2400" b="1" kern="1200" dirty="0" err="1">
              <a:solidFill>
                <a:schemeClr val="tx1"/>
              </a:solidFill>
              <a:latin typeface="Times New Roman" panose="02020603050405020304" pitchFamily="18" charset="0"/>
              <a:cs typeface="Times New Roman" panose="02020603050405020304" pitchFamily="18" charset="0"/>
            </a:rPr>
            <a:t>approfondi</a:t>
          </a:r>
          <a:endParaRPr lang="en-US" sz="2400" b="1" kern="1200" dirty="0">
            <a:solidFill>
              <a:schemeClr val="tx1"/>
            </a:solidFill>
            <a:latin typeface="Times New Roman" panose="02020603050405020304" pitchFamily="18" charset="0"/>
            <a:cs typeface="Times New Roman" panose="02020603050405020304" pitchFamily="18" charset="0"/>
          </a:endParaRPr>
        </a:p>
      </dsp:txBody>
      <dsp:txXfrm>
        <a:off x="50225" y="114362"/>
        <a:ext cx="3137712" cy="1614343"/>
      </dsp:txXfrm>
    </dsp:sp>
    <dsp:sp modelId="{585C8256-8D3B-4FB2-9A21-B93874F88AAE}">
      <dsp:nvSpPr>
        <dsp:cNvPr id="0" name=""/>
        <dsp:cNvSpPr/>
      </dsp:nvSpPr>
      <dsp:spPr>
        <a:xfrm>
          <a:off x="46889" y="2585834"/>
          <a:ext cx="2918896" cy="693962"/>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b="1" kern="1200" dirty="0" err="1">
              <a:solidFill>
                <a:schemeClr val="tx1"/>
              </a:solidFill>
              <a:latin typeface="Times New Roman" panose="02020603050405020304" pitchFamily="18" charset="0"/>
              <a:cs typeface="Times New Roman" panose="02020603050405020304" pitchFamily="18" charset="0"/>
            </a:rPr>
            <a:t>Objectifs</a:t>
          </a:r>
          <a:r>
            <a:rPr lang="en-US" sz="2400" b="1" kern="1200" dirty="0">
              <a:solidFill>
                <a:schemeClr val="tx1"/>
              </a:solidFill>
              <a:latin typeface="Times New Roman" panose="02020603050405020304" pitchFamily="18" charset="0"/>
              <a:cs typeface="Times New Roman" panose="02020603050405020304" pitchFamily="18" charset="0"/>
            </a:rPr>
            <a:t> de la </a:t>
          </a:r>
          <a:r>
            <a:rPr lang="en-US" sz="2400" b="1" kern="1200" dirty="0" err="1">
              <a:solidFill>
                <a:schemeClr val="tx1"/>
              </a:solidFill>
              <a:latin typeface="Times New Roman" panose="02020603050405020304" pitchFamily="18" charset="0"/>
              <a:cs typeface="Times New Roman" panose="02020603050405020304" pitchFamily="18" charset="0"/>
            </a:rPr>
            <a:t>seconde</a:t>
          </a:r>
          <a:r>
            <a:rPr lang="en-US" sz="2400" b="1" kern="1200" dirty="0">
              <a:solidFill>
                <a:schemeClr val="tx1"/>
              </a:solidFill>
              <a:latin typeface="Times New Roman" panose="02020603050405020304" pitchFamily="18" charset="0"/>
              <a:cs typeface="Times New Roman" panose="02020603050405020304" pitchFamily="18" charset="0"/>
            </a:rPr>
            <a:t> phase</a:t>
          </a:r>
        </a:p>
      </dsp:txBody>
      <dsp:txXfrm>
        <a:off x="67214" y="2606159"/>
        <a:ext cx="2878246" cy="653312"/>
      </dsp:txXfrm>
    </dsp:sp>
    <dsp:sp modelId="{19B8A278-797D-42CB-BE2F-58557D58647F}">
      <dsp:nvSpPr>
        <dsp:cNvPr id="0" name=""/>
        <dsp:cNvSpPr/>
      </dsp:nvSpPr>
      <dsp:spPr>
        <a:xfrm rot="17643165">
          <a:off x="2282782" y="1871603"/>
          <a:ext cx="2305799" cy="16836"/>
        </a:xfrm>
        <a:custGeom>
          <a:avLst/>
          <a:gdLst/>
          <a:ahLst/>
          <a:cxnLst/>
          <a:rect l="0" t="0" r="0" b="0"/>
          <a:pathLst>
            <a:path>
              <a:moveTo>
                <a:pt x="0" y="8418"/>
              </a:moveTo>
              <a:lnTo>
                <a:pt x="2305799" y="8418"/>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en-US" sz="800" kern="1200"/>
        </a:p>
      </dsp:txBody>
      <dsp:txXfrm>
        <a:off x="3378037" y="1822376"/>
        <a:ext cx="115289" cy="115289"/>
      </dsp:txXfrm>
    </dsp:sp>
    <dsp:sp modelId="{7B2CFB77-6FFF-4BE0-B2CB-EC2813494FDA}">
      <dsp:nvSpPr>
        <dsp:cNvPr id="0" name=""/>
        <dsp:cNvSpPr/>
      </dsp:nvSpPr>
      <dsp:spPr>
        <a:xfrm>
          <a:off x="3905578" y="0"/>
          <a:ext cx="5936981" cy="1654454"/>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fr-FR" sz="2400" kern="1200" dirty="0">
              <a:latin typeface="Times New Roman" panose="02020603050405020304" pitchFamily="18" charset="0"/>
              <a:cs typeface="Times New Roman" panose="02020603050405020304" pitchFamily="18" charset="0"/>
            </a:rPr>
            <a:t>Suivre les jeunes dans leur club, leur comité avec une relation plus approfondi avec leurs entraîneurs</a:t>
          </a:r>
          <a:endParaRPr lang="en-US" sz="2400" kern="1200" dirty="0"/>
        </a:p>
      </dsp:txBody>
      <dsp:txXfrm>
        <a:off x="3954035" y="48457"/>
        <a:ext cx="5840067" cy="1557540"/>
      </dsp:txXfrm>
    </dsp:sp>
    <dsp:sp modelId="{C22497E0-0D2A-4734-A27B-2967CA75033C}">
      <dsp:nvSpPr>
        <dsp:cNvPr id="0" name=""/>
        <dsp:cNvSpPr/>
      </dsp:nvSpPr>
      <dsp:spPr>
        <a:xfrm rot="364319">
          <a:off x="2963118" y="2974700"/>
          <a:ext cx="951110" cy="16836"/>
        </a:xfrm>
        <a:custGeom>
          <a:avLst/>
          <a:gdLst/>
          <a:ahLst/>
          <a:cxnLst/>
          <a:rect l="0" t="0" r="0" b="0"/>
          <a:pathLst>
            <a:path>
              <a:moveTo>
                <a:pt x="0" y="8418"/>
              </a:moveTo>
              <a:lnTo>
                <a:pt x="951110" y="8418"/>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414895" y="2959340"/>
        <a:ext cx="47555" cy="47555"/>
      </dsp:txXfrm>
    </dsp:sp>
    <dsp:sp modelId="{40EF084E-2EE5-4498-99AA-35F73656C26D}">
      <dsp:nvSpPr>
        <dsp:cNvPr id="0" name=""/>
        <dsp:cNvSpPr/>
      </dsp:nvSpPr>
      <dsp:spPr>
        <a:xfrm>
          <a:off x="3911561" y="1720024"/>
          <a:ext cx="5867936" cy="2626794"/>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fr-FR" sz="2400" kern="1200" dirty="0">
              <a:latin typeface="Times New Roman" panose="02020603050405020304" pitchFamily="18" charset="0"/>
              <a:cs typeface="Times New Roman" panose="02020603050405020304" pitchFamily="18" charset="0"/>
            </a:rPr>
            <a:t>Motiver les jeunes du groupe pour venir sur les stages, et profiter des regroupements Joué-Nouvelle Aquitaine pour venir « greffer » des jeunes de la détection. Ouvrir le groupe vers l’extérieur </a:t>
          </a:r>
          <a:endParaRPr lang="en-US" sz="2400" kern="1200" dirty="0">
            <a:latin typeface="Times New Roman" panose="02020603050405020304" pitchFamily="18" charset="0"/>
            <a:cs typeface="Times New Roman" panose="02020603050405020304" pitchFamily="18" charset="0"/>
          </a:endParaRPr>
        </a:p>
      </dsp:txBody>
      <dsp:txXfrm>
        <a:off x="3988497" y="1796960"/>
        <a:ext cx="5714064" cy="247292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7CFBA9-63E7-4CA2-977C-C84B717814E0}">
      <dsp:nvSpPr>
        <dsp:cNvPr id="0" name=""/>
        <dsp:cNvSpPr/>
      </dsp:nvSpPr>
      <dsp:spPr>
        <a:xfrm>
          <a:off x="0" y="334885"/>
          <a:ext cx="5680139" cy="939458"/>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fr-FR" sz="2400" kern="1200" dirty="0">
              <a:latin typeface="Times New Roman" panose="02020603050405020304" pitchFamily="18" charset="0"/>
              <a:cs typeface="Times New Roman" panose="02020603050405020304" pitchFamily="18" charset="0"/>
            </a:rPr>
            <a:t>Les 6 Comités ont été visités : Echanges avec les CTD sur la détection et les actions et suivi en lien avec la détection.</a:t>
          </a:r>
        </a:p>
      </dsp:txBody>
      <dsp:txXfrm>
        <a:off x="45861" y="380746"/>
        <a:ext cx="5588417" cy="84773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7B7C94-81D1-4C2C-9AAB-81DF7AAD758C}">
      <dsp:nvSpPr>
        <dsp:cNvPr id="0" name=""/>
        <dsp:cNvSpPr/>
      </dsp:nvSpPr>
      <dsp:spPr>
        <a:xfrm>
          <a:off x="467847" y="0"/>
          <a:ext cx="5119581" cy="156966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marL="0" lvl="0" indent="0" algn="ctr" defTabSz="1022350">
            <a:lnSpc>
              <a:spcPct val="90000"/>
            </a:lnSpc>
            <a:spcBef>
              <a:spcPct val="0"/>
            </a:spcBef>
            <a:spcAft>
              <a:spcPct val="35000"/>
            </a:spcAft>
            <a:buNone/>
          </a:pPr>
          <a:r>
            <a:rPr lang="fr-FR" sz="2300" kern="1200" dirty="0"/>
            <a:t>Une trentaine de clubs visiter sur les 6 comités : uniquement des clubs qui travaillent sur les plus jeunes (poussin(e)s, benjamin(e)s . 3 objectifs</a:t>
          </a:r>
        </a:p>
      </dsp:txBody>
      <dsp:txXfrm>
        <a:off x="544471" y="76624"/>
        <a:ext cx="4966333" cy="141641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3CA5D7-A3AC-4F6E-958B-67AF168F850C}">
      <dsp:nvSpPr>
        <dsp:cNvPr id="0" name=""/>
        <dsp:cNvSpPr/>
      </dsp:nvSpPr>
      <dsp:spPr>
        <a:xfrm>
          <a:off x="0" y="0"/>
          <a:ext cx="2700961" cy="120032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marL="0" lvl="0" indent="0" algn="ctr" defTabSz="1022350">
            <a:lnSpc>
              <a:spcPct val="90000"/>
            </a:lnSpc>
            <a:spcBef>
              <a:spcPct val="0"/>
            </a:spcBef>
            <a:spcAft>
              <a:spcPct val="35000"/>
            </a:spcAft>
            <a:buNone/>
          </a:pPr>
          <a:r>
            <a:rPr lang="fr-FR" sz="2300" kern="1200" dirty="0"/>
            <a:t>Observer l’évolution et le suivi du nombre des jeunes</a:t>
          </a:r>
        </a:p>
      </dsp:txBody>
      <dsp:txXfrm>
        <a:off x="58595" y="58595"/>
        <a:ext cx="2583771" cy="108313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27EAF8-0E6B-4807-B08C-CF7C9E5DE0E9}">
      <dsp:nvSpPr>
        <dsp:cNvPr id="0" name=""/>
        <dsp:cNvSpPr/>
      </dsp:nvSpPr>
      <dsp:spPr>
        <a:xfrm>
          <a:off x="0" y="0"/>
          <a:ext cx="2881730" cy="110799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47625" rIns="95250" bIns="47625" numCol="1" spcCol="1270" anchor="ctr" anchorCtr="0">
          <a:noAutofit/>
        </a:bodyPr>
        <a:lstStyle/>
        <a:p>
          <a:pPr marL="0" lvl="0" indent="0" algn="ctr" defTabSz="1111250">
            <a:lnSpc>
              <a:spcPct val="90000"/>
            </a:lnSpc>
            <a:spcBef>
              <a:spcPct val="0"/>
            </a:spcBef>
            <a:spcAft>
              <a:spcPct val="35000"/>
            </a:spcAft>
            <a:buNone/>
          </a:pPr>
          <a:r>
            <a:rPr lang="fr-FR" sz="2500" kern="1200" dirty="0"/>
            <a:t>Détecter des jeunes profils motiver</a:t>
          </a:r>
        </a:p>
      </dsp:txBody>
      <dsp:txXfrm>
        <a:off x="54088" y="54088"/>
        <a:ext cx="2773554" cy="99982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FD3618-C46F-40D6-BB0D-FE46C5648D0E}">
      <dsp:nvSpPr>
        <dsp:cNvPr id="0" name=""/>
        <dsp:cNvSpPr/>
      </dsp:nvSpPr>
      <dsp:spPr>
        <a:xfrm>
          <a:off x="271766" y="0"/>
          <a:ext cx="3430781" cy="146996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fr-FR" sz="2200" kern="1200"/>
            <a:t>Accompagner le, les profils détecter avec  l’entraineur par une relation plus individuelle</a:t>
          </a:r>
        </a:p>
      </dsp:txBody>
      <dsp:txXfrm>
        <a:off x="343524" y="71758"/>
        <a:ext cx="3287265" cy="1326449"/>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CA2E547D-1406-4A6F-8F93-E441204CE6E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fr-FR"/>
          </a:p>
        </p:txBody>
      </p:sp>
      <p:sp>
        <p:nvSpPr>
          <p:cNvPr id="3" name="Espace réservé de la date 2">
            <a:extLst>
              <a:ext uri="{FF2B5EF4-FFF2-40B4-BE49-F238E27FC236}">
                <a16:creationId xmlns:a16="http://schemas.microsoft.com/office/drawing/2014/main" id="{76667F8A-B889-49B3-AC77-5DDF11A08AF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A89B4CEA-8B48-481B-B8D2-4E058A4CAB78}" type="datetime1">
              <a:rPr lang="fr-FR" smtClean="0"/>
              <a:t>02/10/2024</a:t>
            </a:fld>
            <a:endParaRPr lang="fr-FR"/>
          </a:p>
        </p:txBody>
      </p:sp>
      <p:sp>
        <p:nvSpPr>
          <p:cNvPr id="4" name="Espace réservé du pied de page 3">
            <a:extLst>
              <a:ext uri="{FF2B5EF4-FFF2-40B4-BE49-F238E27FC236}">
                <a16:creationId xmlns:a16="http://schemas.microsoft.com/office/drawing/2014/main" id="{567AFD4F-C0E7-421C-AF77-6F9CC963C9C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fr-FR"/>
          </a:p>
        </p:txBody>
      </p:sp>
      <p:sp>
        <p:nvSpPr>
          <p:cNvPr id="5" name="Espace réservé du numéro de diapositive 4">
            <a:extLst>
              <a:ext uri="{FF2B5EF4-FFF2-40B4-BE49-F238E27FC236}">
                <a16:creationId xmlns:a16="http://schemas.microsoft.com/office/drawing/2014/main" id="{1074AB9F-6726-4FB1-8769-82E23336CEB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AD529299-61FF-4B93-ADA6-2FD5975D62F6}" type="slidenum">
              <a:rPr lang="fr-FR" smtClean="0"/>
              <a:t>‹N°›</a:t>
            </a:fld>
            <a:endParaRPr lang="fr-FR"/>
          </a:p>
        </p:txBody>
      </p:sp>
    </p:spTree>
    <p:extLst>
      <p:ext uri="{BB962C8B-B14F-4D97-AF65-F5344CB8AC3E}">
        <p14:creationId xmlns:p14="http://schemas.microsoft.com/office/powerpoint/2010/main" val="14162700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fr-FR" noProof="0"/>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663BCEE9-D13F-41CE-8190-76D4DFD573AC}" type="datetime1">
              <a:rPr lang="fr-FR" noProof="0" smtClean="0"/>
              <a:t>02/10/2024</a:t>
            </a:fld>
            <a:endParaRPr lang="fr-FR" noProof="0"/>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fr-FR" noProof="0"/>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fr-FR" noProof="0"/>
              <a:t>Modifiez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fr-FR" noProof="0"/>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BC849E9A-41F7-4779-A581-48A7C374A227}" type="slidenum">
              <a:rPr lang="fr-FR" noProof="0" smtClean="0"/>
              <a:t>‹N°›</a:t>
            </a:fld>
            <a:endParaRPr lang="fr-FR" noProof="0"/>
          </a:p>
        </p:txBody>
      </p:sp>
    </p:spTree>
    <p:extLst>
      <p:ext uri="{BB962C8B-B14F-4D97-AF65-F5344CB8AC3E}">
        <p14:creationId xmlns:p14="http://schemas.microsoft.com/office/powerpoint/2010/main" val="115551888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rtl="0"/>
            <a:fld id="{BC849E9A-41F7-4779-A581-48A7C374A227}" type="slidenum">
              <a:rPr lang="fr-FR" smtClean="0"/>
              <a:t>1</a:t>
            </a:fld>
            <a:endParaRPr lang="fr-FR"/>
          </a:p>
        </p:txBody>
      </p:sp>
    </p:spTree>
    <p:extLst>
      <p:ext uri="{BB962C8B-B14F-4D97-AF65-F5344CB8AC3E}">
        <p14:creationId xmlns:p14="http://schemas.microsoft.com/office/powerpoint/2010/main" val="9177608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rtlCol="0"/>
          <a:lstStyle/>
          <a:p>
            <a:pPr rtl="0"/>
            <a:r>
              <a:rPr lang="fr-FR" dirty="0">
                <a:latin typeface="Segoe UI" panose="020B0502040204020203" pitchFamily="34" charset="0"/>
                <a:cs typeface="Segoe UI" panose="020B0502040204020203" pitchFamily="34" charset="0"/>
              </a:rPr>
              <a:t>Vous pouvez utiliser cette diapositive comme diapositive d’ouverture ou de fermeture.  Si vous choisissez de l’utiliser comme diapositive de fermeture, veillez à passer en revue les principaux points de votre présentation.  Pour cela, vous pouvez faire appel à votre créativité en ajoutant des animations aux différents graphismes d’une diapositive.  Cette diapositive présente 4 graphismes différents. Lorsque vous visionnerez le diaporama, vous constaterez que vous pouvez cliquer pour afficher le graphisme suivant.  De même, lorsque vous examinerez les sujets principaux de votre présentation, vous souhaiterez sans doute afficher chaque point associé au sujet en question. </a:t>
            </a:r>
          </a:p>
          <a:p>
            <a:pPr rtl="0"/>
            <a:endParaRPr lang="fr-FR" dirty="0">
              <a:latin typeface="Segoe UI" panose="020B0502040204020203" pitchFamily="34" charset="0"/>
              <a:cs typeface="Segoe UI" panose="020B0502040204020203" pitchFamily="34" charset="0"/>
            </a:endParaRPr>
          </a:p>
          <a:p>
            <a:pPr rtl="0"/>
            <a:r>
              <a:rPr lang="fr-FR" b="1" dirty="0">
                <a:latin typeface="Segoe UI" panose="020B0502040204020203" pitchFamily="34" charset="0"/>
                <a:cs typeface="Segoe UI" panose="020B0502040204020203" pitchFamily="34" charset="0"/>
              </a:rPr>
              <a:t>Ajoutez une animation à des images et à des graphismes : </a:t>
            </a:r>
          </a:p>
          <a:p>
            <a:pPr marL="228600" indent="-228600" rtl="0">
              <a:buAutoNum type="arabicPeriod"/>
            </a:pPr>
            <a:r>
              <a:rPr lang="fr-FR" dirty="0">
                <a:latin typeface="Segoe UI" panose="020B0502040204020203" pitchFamily="34" charset="0"/>
                <a:cs typeface="Segoe UI" panose="020B0502040204020203" pitchFamily="34" charset="0"/>
              </a:rPr>
              <a:t>Sélectionnez votre image ou votre graphisme.</a:t>
            </a:r>
          </a:p>
          <a:p>
            <a:pPr marL="228600" indent="-228600" rtl="0">
              <a:buAutoNum type="arabicPeriod"/>
            </a:pPr>
            <a:r>
              <a:rPr lang="fr-FR" dirty="0">
                <a:latin typeface="Segoe UI" panose="020B0502040204020203" pitchFamily="34" charset="0"/>
                <a:cs typeface="Segoe UI" panose="020B0502040204020203" pitchFamily="34" charset="0"/>
              </a:rPr>
              <a:t>Cliquez sur l’onglet Animations.</a:t>
            </a:r>
          </a:p>
          <a:p>
            <a:pPr marL="228600" indent="-228600" rtl="0">
              <a:buAutoNum type="arabicPeriod"/>
            </a:pPr>
            <a:r>
              <a:rPr lang="fr-FR" dirty="0">
                <a:latin typeface="Segoe UI" panose="020B0502040204020203" pitchFamily="34" charset="0"/>
                <a:cs typeface="Segoe UI" panose="020B0502040204020203" pitchFamily="34" charset="0"/>
              </a:rPr>
              <a:t>Sélectionnez l’option de votre choix.  L’animation de cette diapositive est « Fractionner ».  Le menu déroulant de la section Animation offre encore davantage d’animations.</a:t>
            </a:r>
          </a:p>
          <a:p>
            <a:pPr marL="228600" indent="-228600" rtl="0">
              <a:buAutoNum type="arabicPeriod"/>
            </a:pPr>
            <a:r>
              <a:rPr lang="fr-FR" dirty="0">
                <a:latin typeface="Segoe UI" panose="020B0502040204020203" pitchFamily="34" charset="0"/>
                <a:cs typeface="Segoe UI" panose="020B0502040204020203" pitchFamily="34" charset="0"/>
              </a:rPr>
              <a:t>Si vous avez plusieurs graphismes ou images, un nombre s’affiche en regard de chaque élément pour indiquer l’ordre des animations.</a:t>
            </a:r>
          </a:p>
          <a:p>
            <a:pPr marL="228600" indent="-228600" rtl="0">
              <a:buAutoNum type="arabicPeriod"/>
            </a:pPr>
            <a:endParaRPr lang="fr-FR" b="1" dirty="0">
              <a:latin typeface="Segoe UI" panose="020B0502040204020203" pitchFamily="34" charset="0"/>
              <a:cs typeface="Segoe UI" panose="020B0502040204020203" pitchFamily="34" charset="0"/>
            </a:endParaRPr>
          </a:p>
          <a:p>
            <a:pPr marL="0" indent="0" rtl="0">
              <a:buNone/>
            </a:pPr>
            <a:r>
              <a:rPr lang="fr-FR" b="1" dirty="0">
                <a:latin typeface="Segoe UI" panose="020B0502040204020203" pitchFamily="34" charset="0"/>
                <a:cs typeface="Segoe UI" panose="020B0502040204020203" pitchFamily="34" charset="0"/>
              </a:rPr>
              <a:t>Remarque : Vous devrez choisir les animations avec soin.  Les personnes présentes ne doivent pas avoir la tête qui tourne suite à votre présentation.</a:t>
            </a:r>
          </a:p>
        </p:txBody>
      </p:sp>
      <p:sp>
        <p:nvSpPr>
          <p:cNvPr id="4" name="Espace réservé du numéro de diapositive 3"/>
          <p:cNvSpPr>
            <a:spLocks noGrp="1"/>
          </p:cNvSpPr>
          <p:nvPr>
            <p:ph type="sldNum" sz="quarter" idx="10"/>
          </p:nvPr>
        </p:nvSpPr>
        <p:spPr/>
        <p:txBody>
          <a:bodyPr rtlCol="0"/>
          <a:lstStyle/>
          <a:p>
            <a:pPr rtl="0"/>
            <a:fld id="{BC849E9A-41F7-4779-A581-48A7C374A227}" type="slidenum">
              <a:rPr lang="fr-FR" smtClean="0"/>
              <a:t>10</a:t>
            </a:fld>
            <a:endParaRPr lang="fr-FR"/>
          </a:p>
        </p:txBody>
      </p:sp>
    </p:spTree>
    <p:extLst>
      <p:ext uri="{BB962C8B-B14F-4D97-AF65-F5344CB8AC3E}">
        <p14:creationId xmlns:p14="http://schemas.microsoft.com/office/powerpoint/2010/main" val="6442024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rtlCol="0"/>
          <a:lstStyle/>
          <a:p>
            <a:pPr rtl="0"/>
            <a:endParaRPr lang="fr-FR"/>
          </a:p>
        </p:txBody>
      </p:sp>
      <p:sp>
        <p:nvSpPr>
          <p:cNvPr id="4" name="Espace réservé du numéro de diapositive 3"/>
          <p:cNvSpPr>
            <a:spLocks noGrp="1"/>
          </p:cNvSpPr>
          <p:nvPr>
            <p:ph type="sldNum" sz="quarter" idx="10"/>
          </p:nvPr>
        </p:nvSpPr>
        <p:spPr/>
        <p:txBody>
          <a:bodyPr rtlCol="0"/>
          <a:lstStyle/>
          <a:p>
            <a:pPr rtl="0"/>
            <a:fld id="{BC849E9A-41F7-4779-A581-48A7C374A227}" type="slidenum">
              <a:rPr lang="fr-FR" smtClean="0"/>
              <a:t>2</a:t>
            </a:fld>
            <a:endParaRPr lang="fr-FR"/>
          </a:p>
        </p:txBody>
      </p:sp>
    </p:spTree>
    <p:extLst>
      <p:ext uri="{BB962C8B-B14F-4D97-AF65-F5344CB8AC3E}">
        <p14:creationId xmlns:p14="http://schemas.microsoft.com/office/powerpoint/2010/main" val="41921025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rtlCol="0"/>
          <a:lstStyle/>
          <a:p>
            <a:pPr rtl="0"/>
            <a:endParaRPr lang="fr-FR"/>
          </a:p>
        </p:txBody>
      </p:sp>
      <p:sp>
        <p:nvSpPr>
          <p:cNvPr id="4" name="Espace réservé du numéro de diapositive 3"/>
          <p:cNvSpPr>
            <a:spLocks noGrp="1"/>
          </p:cNvSpPr>
          <p:nvPr>
            <p:ph type="sldNum" sz="quarter" idx="10"/>
          </p:nvPr>
        </p:nvSpPr>
        <p:spPr/>
        <p:txBody>
          <a:bodyPr rtlCol="0"/>
          <a:lstStyle/>
          <a:p>
            <a:pPr rtl="0"/>
            <a:fld id="{BC849E9A-41F7-4779-A581-48A7C374A227}" type="slidenum">
              <a:rPr lang="fr-FR" smtClean="0"/>
              <a:t>3</a:t>
            </a:fld>
            <a:endParaRPr lang="fr-FR"/>
          </a:p>
        </p:txBody>
      </p:sp>
    </p:spTree>
    <p:extLst>
      <p:ext uri="{BB962C8B-B14F-4D97-AF65-F5344CB8AC3E}">
        <p14:creationId xmlns:p14="http://schemas.microsoft.com/office/powerpoint/2010/main" val="38710006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rtlCol="0"/>
          <a:lstStyle/>
          <a:p>
            <a:pPr rtl="0"/>
            <a:endParaRPr lang="fr-FR"/>
          </a:p>
        </p:txBody>
      </p:sp>
      <p:sp>
        <p:nvSpPr>
          <p:cNvPr id="4" name="Espace réservé du numéro de diapositive 3"/>
          <p:cNvSpPr>
            <a:spLocks noGrp="1"/>
          </p:cNvSpPr>
          <p:nvPr>
            <p:ph type="sldNum" sz="quarter" idx="10"/>
          </p:nvPr>
        </p:nvSpPr>
        <p:spPr/>
        <p:txBody>
          <a:bodyPr rtlCol="0"/>
          <a:lstStyle/>
          <a:p>
            <a:pPr rtl="0"/>
            <a:fld id="{BC849E9A-41F7-4779-A581-48A7C374A227}" type="slidenum">
              <a:rPr lang="fr-FR" smtClean="0"/>
              <a:t>4</a:t>
            </a:fld>
            <a:endParaRPr lang="fr-FR"/>
          </a:p>
        </p:txBody>
      </p:sp>
    </p:spTree>
    <p:extLst>
      <p:ext uri="{BB962C8B-B14F-4D97-AF65-F5344CB8AC3E}">
        <p14:creationId xmlns:p14="http://schemas.microsoft.com/office/powerpoint/2010/main" val="16493245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rtlCol="0"/>
          <a:lstStyle/>
          <a:p>
            <a:pPr rtl="0"/>
            <a:r>
              <a:rPr lang="fr-FR">
                <a:latin typeface="Segoe UI" panose="020B0502040204020203" pitchFamily="34" charset="0"/>
                <a:cs typeface="Segoe UI" panose="020B0502040204020203" pitchFamily="34" charset="0"/>
              </a:rPr>
              <a:t>Lorsque vous effectuez des recherches, il est facile d’accéder à une seule source : Wikipedia.  Toutefois, vous devez inclure plusieurs sources dans votre recherche. Examinez les sources suivantes : </a:t>
            </a:r>
          </a:p>
          <a:p>
            <a:pPr marL="171450" indent="-171450" rtl="0">
              <a:buFont typeface="Arial" panose="020B0604020202020204" pitchFamily="34" charset="0"/>
              <a:buChar char="•"/>
            </a:pPr>
            <a:r>
              <a:rPr lang="fr-FR">
                <a:latin typeface="Segoe UI" panose="020B0502040204020203" pitchFamily="34" charset="0"/>
                <a:cs typeface="Segoe UI" panose="020B0502040204020203" pitchFamily="34" charset="0"/>
              </a:rPr>
              <a:t>Qui interviewer pour en savoir plus sur le sujet ?</a:t>
            </a:r>
          </a:p>
          <a:p>
            <a:pPr marL="171450" indent="-171450" rtl="0">
              <a:buFont typeface="Arial" panose="020B0604020202020204" pitchFamily="34" charset="0"/>
              <a:buChar char="•"/>
            </a:pPr>
            <a:r>
              <a:rPr lang="fr-FR">
                <a:latin typeface="Segoe UI" panose="020B0502040204020203" pitchFamily="34" charset="0"/>
                <a:cs typeface="Segoe UI" panose="020B0502040204020203" pitchFamily="34" charset="0"/>
              </a:rPr>
              <a:t>Le sujet est-il à jour et sera-t-il pertinent pour mon audience ?</a:t>
            </a:r>
          </a:p>
          <a:p>
            <a:pPr marL="171450" indent="-171450" rtl="0">
              <a:buFont typeface="Arial" panose="020B0604020202020204" pitchFamily="34" charset="0"/>
              <a:buChar char="•"/>
            </a:pPr>
            <a:r>
              <a:rPr lang="fr-FR">
                <a:latin typeface="Segoe UI" panose="020B0502040204020203" pitchFamily="34" charset="0"/>
                <a:cs typeface="Segoe UI" panose="020B0502040204020203" pitchFamily="34" charset="0"/>
              </a:rPr>
              <a:t>Quels articles, blogs et magazines peuvent avoir un rapport avec mon sujet ?</a:t>
            </a:r>
          </a:p>
          <a:p>
            <a:pPr marL="171450" indent="-171450" rtl="0">
              <a:buFont typeface="Arial" panose="020B0604020202020204" pitchFamily="34" charset="0"/>
              <a:buChar char="•"/>
            </a:pPr>
            <a:r>
              <a:rPr lang="fr-FR">
                <a:latin typeface="Segoe UI" panose="020B0502040204020203" pitchFamily="34" charset="0"/>
                <a:cs typeface="Segoe UI" panose="020B0502040204020203" pitchFamily="34" charset="0"/>
              </a:rPr>
              <a:t>Y a-t-il une vidéo YouTube sur le sujet ? Si c’est le cas, de quoi s’agit-il ?</a:t>
            </a:r>
          </a:p>
          <a:p>
            <a:pPr marL="171450" indent="-171450" rtl="0">
              <a:buFont typeface="Arial" panose="020B0604020202020204" pitchFamily="34" charset="0"/>
              <a:buChar char="•"/>
            </a:pPr>
            <a:r>
              <a:rPr lang="fr-FR">
                <a:latin typeface="Segoe UI" panose="020B0502040204020203" pitchFamily="34" charset="0"/>
                <a:cs typeface="Segoe UI" panose="020B0502040204020203" pitchFamily="34" charset="0"/>
              </a:rPr>
              <a:t>Quelles images trouver en relation avec la rubrique ?</a:t>
            </a:r>
          </a:p>
        </p:txBody>
      </p:sp>
      <p:sp>
        <p:nvSpPr>
          <p:cNvPr id="4" name="Espace réservé du numéro de diapositive 3"/>
          <p:cNvSpPr>
            <a:spLocks noGrp="1"/>
          </p:cNvSpPr>
          <p:nvPr>
            <p:ph type="sldNum" sz="quarter" idx="10"/>
          </p:nvPr>
        </p:nvSpPr>
        <p:spPr/>
        <p:txBody>
          <a:bodyPr rtlCol="0"/>
          <a:lstStyle/>
          <a:p>
            <a:pPr rtl="0"/>
            <a:fld id="{BC849E9A-41F7-4779-A581-48A7C374A227}" type="slidenum">
              <a:rPr lang="fr-FR" smtClean="0"/>
              <a:t>5</a:t>
            </a:fld>
            <a:endParaRPr lang="fr-FR"/>
          </a:p>
        </p:txBody>
      </p:sp>
    </p:spTree>
    <p:extLst>
      <p:ext uri="{BB962C8B-B14F-4D97-AF65-F5344CB8AC3E}">
        <p14:creationId xmlns:p14="http://schemas.microsoft.com/office/powerpoint/2010/main" val="22959614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rtlCol="0"/>
          <a:lstStyle/>
          <a:p>
            <a:pPr rtl="0"/>
            <a:r>
              <a:rPr lang="fr-FR" i="0">
                <a:latin typeface="Segoe UI" panose="020B0502040204020203" pitchFamily="34" charset="0"/>
                <a:cs typeface="Segoe UI" panose="020B0502040204020203" pitchFamily="34" charset="0"/>
              </a:rPr>
              <a:t>Après avoir trouvé vos sources, vous devrez évaluer vos sources à l’aide des questions suivantes : </a:t>
            </a:r>
          </a:p>
          <a:p>
            <a:pPr rtl="0"/>
            <a:endParaRPr lang="fr-FR" i="0">
              <a:latin typeface="Segoe UI" panose="020B0502040204020203" pitchFamily="34" charset="0"/>
              <a:cs typeface="Segoe UI" panose="020B0502040204020203" pitchFamily="34" charset="0"/>
            </a:endParaRPr>
          </a:p>
          <a:p>
            <a:pPr rtl="0"/>
            <a:r>
              <a:rPr lang="fr-FR" b="1" i="0">
                <a:latin typeface="Segoe UI" panose="020B0502040204020203" pitchFamily="34" charset="0"/>
                <a:cs typeface="Segoe UI" panose="020B0502040204020203" pitchFamily="34" charset="0"/>
              </a:rPr>
              <a:t>Auteur : </a:t>
            </a:r>
          </a:p>
          <a:p>
            <a:pPr marL="171450" indent="-171450" rtl="0">
              <a:buFont typeface="Arial" panose="020B0604020202020204" pitchFamily="34" charset="0"/>
              <a:buChar char="•"/>
            </a:pPr>
            <a:r>
              <a:rPr lang="fr-FR" i="0">
                <a:latin typeface="Segoe UI" panose="020B0502040204020203" pitchFamily="34" charset="0"/>
                <a:cs typeface="Segoe UI" panose="020B0502040204020203" pitchFamily="34" charset="0"/>
              </a:rPr>
              <a:t>Qui est l’auteur :</a:t>
            </a:r>
          </a:p>
          <a:p>
            <a:pPr marL="171450" indent="-171450" rtl="0">
              <a:buFont typeface="Arial" panose="020B0604020202020204" pitchFamily="34" charset="0"/>
              <a:buChar char="•"/>
            </a:pPr>
            <a:r>
              <a:rPr lang="fr-FR" i="0">
                <a:latin typeface="Segoe UI" panose="020B0502040204020203" pitchFamily="34" charset="0"/>
                <a:cs typeface="Segoe UI" panose="020B0502040204020203" pitchFamily="34" charset="0"/>
              </a:rPr>
              <a:t>Pourquoi croire ce qu’il/elle a à dire sur le sujet ?</a:t>
            </a:r>
          </a:p>
          <a:p>
            <a:pPr marL="171450" indent="-171450" rtl="0">
              <a:buFont typeface="Arial" panose="020B0604020202020204" pitchFamily="34" charset="0"/>
              <a:buChar char="•"/>
            </a:pPr>
            <a:r>
              <a:rPr lang="fr-FR" i="0">
                <a:latin typeface="Segoe UI" panose="020B0502040204020203" pitchFamily="34" charset="0"/>
                <a:cs typeface="Segoe UI" panose="020B0502040204020203" pitchFamily="34" charset="0"/>
              </a:rPr>
              <a:t>L’auteur est-il considéré comme un expert sur le sujet ? Comment le savez-vous ?</a:t>
            </a:r>
          </a:p>
          <a:p>
            <a:pPr marL="171450" indent="-171450" rtl="0">
              <a:buFont typeface="Arial" panose="020B0604020202020204" pitchFamily="34" charset="0"/>
              <a:buChar char="•"/>
            </a:pPr>
            <a:endParaRPr lang="fr-FR" i="0">
              <a:latin typeface="Segoe UI" panose="020B0502040204020203" pitchFamily="34" charset="0"/>
              <a:cs typeface="Segoe UI" panose="020B0502040204020203" pitchFamily="34" charset="0"/>
            </a:endParaRPr>
          </a:p>
          <a:p>
            <a:pPr marL="0" indent="0" rtl="0">
              <a:buFont typeface="Arial" panose="020B0604020202020204" pitchFamily="34" charset="0"/>
              <a:buNone/>
            </a:pPr>
            <a:r>
              <a:rPr lang="fr-FR" b="1" i="0">
                <a:latin typeface="Segoe UI" panose="020B0502040204020203" pitchFamily="34" charset="0"/>
                <a:cs typeface="Segoe UI" panose="020B0502040204020203" pitchFamily="34" charset="0"/>
              </a:rPr>
              <a:t>À jour : </a:t>
            </a:r>
          </a:p>
          <a:p>
            <a:pPr marL="171450" indent="-171450" rtl="0">
              <a:buFont typeface="Arial" panose="020B0604020202020204" pitchFamily="34" charset="0"/>
              <a:buChar char="•"/>
            </a:pPr>
            <a:r>
              <a:rPr lang="fr-FR" i="0">
                <a:latin typeface="Segoe UI" panose="020B0502040204020203" pitchFamily="34" charset="0"/>
                <a:cs typeface="Segoe UI" panose="020B0502040204020203" pitchFamily="34" charset="0"/>
              </a:rPr>
              <a:t>Les informations de la source sont-elles à jour ?</a:t>
            </a:r>
          </a:p>
          <a:p>
            <a:pPr marL="171450" indent="-171450" rtl="0">
              <a:buFont typeface="Arial" panose="020B0604020202020204" pitchFamily="34" charset="0"/>
              <a:buChar char="•"/>
            </a:pPr>
            <a:r>
              <a:rPr lang="fr-FR" i="0">
                <a:latin typeface="Segoe UI" panose="020B0502040204020203" pitchFamily="34" charset="0"/>
                <a:cs typeface="Segoe UI" panose="020B0502040204020203" pitchFamily="34" charset="0"/>
              </a:rPr>
              <a:t>Quelle est la date de publication de la source ?</a:t>
            </a:r>
          </a:p>
          <a:p>
            <a:pPr marL="171450" indent="-171450" rtl="0">
              <a:buFont typeface="Arial" panose="020B0604020202020204" pitchFamily="34" charset="0"/>
              <a:buChar char="•"/>
            </a:pPr>
            <a:r>
              <a:rPr lang="fr-FR" i="0">
                <a:latin typeface="Segoe UI" panose="020B0502040204020203" pitchFamily="34" charset="0"/>
                <a:cs typeface="Segoe UI" panose="020B0502040204020203" pitchFamily="34" charset="0"/>
              </a:rPr>
              <a:t>Les informations sont-elle obsolètes ?</a:t>
            </a:r>
          </a:p>
          <a:p>
            <a:pPr marL="171450" indent="-171450" rtl="0">
              <a:buFont typeface="Arial" panose="020B0604020202020204" pitchFamily="34" charset="0"/>
              <a:buChar char="•"/>
            </a:pPr>
            <a:endParaRPr lang="fr-FR" b="1" i="0">
              <a:latin typeface="Segoe UI" panose="020B0502040204020203" pitchFamily="34" charset="0"/>
              <a:cs typeface="Segoe UI" panose="020B0502040204020203" pitchFamily="34" charset="0"/>
            </a:endParaRPr>
          </a:p>
          <a:p>
            <a:pPr marL="0" indent="0" rtl="0">
              <a:buFont typeface="Arial" panose="020B0604020202020204" pitchFamily="34" charset="0"/>
              <a:buNone/>
            </a:pPr>
            <a:r>
              <a:rPr lang="fr-FR" b="1" i="0">
                <a:latin typeface="Segoe UI" panose="020B0502040204020203" pitchFamily="34" charset="0"/>
                <a:cs typeface="Segoe UI" panose="020B0502040204020203" pitchFamily="34" charset="0"/>
              </a:rPr>
              <a:t>Exactitude : </a:t>
            </a:r>
          </a:p>
          <a:p>
            <a:pPr marL="171450" indent="-171450" rtl="0">
              <a:buFont typeface="Arial" panose="020B0604020202020204" pitchFamily="34" charset="0"/>
              <a:buChar char="•"/>
            </a:pPr>
            <a:r>
              <a:rPr lang="fr-FR" i="0">
                <a:latin typeface="Segoe UI" panose="020B0502040204020203" pitchFamily="34" charset="0"/>
                <a:cs typeface="Segoe UI" panose="020B0502040204020203" pitchFamily="34" charset="0"/>
              </a:rPr>
              <a:t>Le contenu est-il exact ?</a:t>
            </a:r>
          </a:p>
          <a:p>
            <a:pPr marL="171450" indent="-171450" rtl="0">
              <a:buFont typeface="Arial" panose="020B0604020202020204" pitchFamily="34" charset="0"/>
              <a:buChar char="•"/>
            </a:pPr>
            <a:r>
              <a:rPr lang="fr-FR" i="0">
                <a:latin typeface="Segoe UI" panose="020B0502040204020203" pitchFamily="34" charset="0"/>
                <a:cs typeface="Segoe UI" panose="020B0502040204020203" pitchFamily="34" charset="0"/>
              </a:rPr>
              <a:t>La présentation des informations est-elle objective ?  Les sources partagent-elles les avantages et les inconvénients ?</a:t>
            </a:r>
          </a:p>
        </p:txBody>
      </p:sp>
      <p:sp>
        <p:nvSpPr>
          <p:cNvPr id="4" name="Espace réservé du numéro de diapositive 3"/>
          <p:cNvSpPr>
            <a:spLocks noGrp="1"/>
          </p:cNvSpPr>
          <p:nvPr>
            <p:ph type="sldNum" sz="quarter" idx="10"/>
          </p:nvPr>
        </p:nvSpPr>
        <p:spPr/>
        <p:txBody>
          <a:bodyPr rtlCol="0"/>
          <a:lstStyle/>
          <a:p>
            <a:pPr rtl="0"/>
            <a:fld id="{BC849E9A-41F7-4779-A581-48A7C374A227}" type="slidenum">
              <a:rPr lang="fr-FR" smtClean="0"/>
              <a:t>6</a:t>
            </a:fld>
            <a:endParaRPr lang="fr-FR"/>
          </a:p>
        </p:txBody>
      </p:sp>
    </p:spTree>
    <p:extLst>
      <p:ext uri="{BB962C8B-B14F-4D97-AF65-F5344CB8AC3E}">
        <p14:creationId xmlns:p14="http://schemas.microsoft.com/office/powerpoint/2010/main" val="8981237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rtlCol="0"/>
          <a:lstStyle/>
          <a:p>
            <a:pPr marL="0" indent="0" rtl="0">
              <a:buNone/>
            </a:pPr>
            <a:r>
              <a:rPr lang="fr-FR">
                <a:latin typeface="Segoe UI" panose="020B0502040204020203" pitchFamily="34" charset="0"/>
                <a:cs typeface="Segoe UI" panose="020B0502040204020203" pitchFamily="34" charset="0"/>
              </a:rPr>
              <a:t>Après avoir consulté plusieurs sources, vous devrez affiner votre sujet.  Par exemple, le sujet de la sécurité sur Internet est vaste, mais vous pouvez l’affiner pour inclure la sécurité sur Internet dans les applications de réseaux sociaux que les adolescents utilisent de manière intensive.  Un sujet comme celui-ci est plus spécifique et sera pertinent pour vos pairs.  Vous devez vous poser quelques questions pour affiner votre sujet : </a:t>
            </a:r>
          </a:p>
          <a:p>
            <a:pPr marL="171450" indent="-171450" rtl="0">
              <a:buFont typeface="Arial" panose="020B0604020202020204" pitchFamily="34" charset="0"/>
              <a:buChar char="•"/>
            </a:pPr>
            <a:r>
              <a:rPr lang="fr-FR">
                <a:latin typeface="Segoe UI" panose="020B0502040204020203" pitchFamily="34" charset="0"/>
                <a:cs typeface="Segoe UI" panose="020B0502040204020203" pitchFamily="34" charset="0"/>
              </a:rPr>
              <a:t>Quels sont les sujets de recherche qui m’intéressent le plus ?</a:t>
            </a:r>
          </a:p>
          <a:p>
            <a:pPr marL="171450" indent="-171450" rtl="0">
              <a:buFont typeface="Arial" panose="020B0604020202020204" pitchFamily="34" charset="0"/>
              <a:buChar char="•"/>
            </a:pPr>
            <a:r>
              <a:rPr lang="fr-FR">
                <a:latin typeface="Segoe UI" panose="020B0502040204020203" pitchFamily="34" charset="0"/>
                <a:cs typeface="Segoe UI" panose="020B0502040204020203" pitchFamily="34" charset="0"/>
              </a:rPr>
              <a:t>Quels sont les sujets de recherche qui intéresseront le plus mon audience ?</a:t>
            </a:r>
          </a:p>
          <a:p>
            <a:pPr marL="171450" indent="-171450" rtl="0">
              <a:buFont typeface="Arial" panose="020B0604020202020204" pitchFamily="34" charset="0"/>
              <a:buChar char="•"/>
            </a:pPr>
            <a:r>
              <a:rPr lang="fr-FR">
                <a:latin typeface="Segoe UI" panose="020B0502040204020203" pitchFamily="34" charset="0"/>
                <a:cs typeface="Segoe UI" panose="020B0502040204020203" pitchFamily="34" charset="0"/>
              </a:rPr>
              <a:t>Quels sont les sujets que les participants trouveront plus attrayants ? Choquant ? Inspirant ?</a:t>
            </a:r>
          </a:p>
          <a:p>
            <a:pPr marL="0" indent="0" rtl="0">
              <a:buFont typeface="Arial" panose="020B0604020202020204" pitchFamily="34" charset="0"/>
              <a:buNone/>
            </a:pPr>
            <a:endParaRPr lang="fr-FR"/>
          </a:p>
        </p:txBody>
      </p:sp>
      <p:sp>
        <p:nvSpPr>
          <p:cNvPr id="4" name="Espace réservé du numéro de diapositive 3"/>
          <p:cNvSpPr>
            <a:spLocks noGrp="1"/>
          </p:cNvSpPr>
          <p:nvPr>
            <p:ph type="sldNum" sz="quarter" idx="10"/>
          </p:nvPr>
        </p:nvSpPr>
        <p:spPr/>
        <p:txBody>
          <a:bodyPr rtlCol="0"/>
          <a:lstStyle/>
          <a:p>
            <a:pPr rtl="0"/>
            <a:fld id="{BC849E9A-41F7-4779-A581-48A7C374A227}" type="slidenum">
              <a:rPr lang="fr-FR" smtClean="0"/>
              <a:t>7</a:t>
            </a:fld>
            <a:endParaRPr lang="fr-FR"/>
          </a:p>
        </p:txBody>
      </p:sp>
    </p:spTree>
    <p:extLst>
      <p:ext uri="{BB962C8B-B14F-4D97-AF65-F5344CB8AC3E}">
        <p14:creationId xmlns:p14="http://schemas.microsoft.com/office/powerpoint/2010/main" val="42243109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rtlCol="0"/>
          <a:lstStyle/>
          <a:p>
            <a:pPr rtl="0"/>
            <a:r>
              <a:rPr lang="fr-FR">
                <a:latin typeface="Segoe UI" panose="020B0502040204020203" pitchFamily="34" charset="0"/>
                <a:cs typeface="Segoe UI" panose="020B0502040204020203" pitchFamily="34" charset="0"/>
              </a:rPr>
              <a:t>Maintenant que vous avez affiné votre sujet, vous devrez organiser votre recherche dans une structure qui fonctionne.  Il existe des modèles d’organisation courants basés sur le type de recherche effectuée.  </a:t>
            </a:r>
          </a:p>
          <a:p>
            <a:pPr rtl="0"/>
            <a:endParaRPr lang="fr-FR">
              <a:latin typeface="Segoe UI" panose="020B0502040204020203" pitchFamily="34" charset="0"/>
              <a:cs typeface="Segoe UI" panose="020B0502040204020203" pitchFamily="34" charset="0"/>
            </a:endParaRPr>
          </a:p>
          <a:p>
            <a:pPr rtl="0"/>
            <a:r>
              <a:rPr lang="fr-FR" b="1">
                <a:latin typeface="Segoe UI" panose="020B0502040204020203" pitchFamily="34" charset="0"/>
                <a:cs typeface="Segoe UI" panose="020B0502040204020203" pitchFamily="34" charset="0"/>
              </a:rPr>
              <a:t>Structures organisationnelles : </a:t>
            </a:r>
          </a:p>
          <a:p>
            <a:pPr marL="171450" indent="-171450" rtl="0">
              <a:buFont typeface="Arial" panose="020B0604020202020204" pitchFamily="34" charset="0"/>
              <a:buChar char="•"/>
            </a:pPr>
            <a:r>
              <a:rPr lang="fr-FR">
                <a:latin typeface="Segoe UI" panose="020B0502040204020203" pitchFamily="34" charset="0"/>
                <a:cs typeface="Segoe UI" panose="020B0502040204020203" pitchFamily="34" charset="0"/>
              </a:rPr>
              <a:t>Cause et effet : ce type de structure est idéal pour expliquer les causes et les effets d’un sujet</a:t>
            </a:r>
          </a:p>
          <a:p>
            <a:pPr marL="171450" indent="-171450" rtl="0">
              <a:buFont typeface="Arial" panose="020B0604020202020204" pitchFamily="34" charset="0"/>
              <a:buChar char="•"/>
            </a:pPr>
            <a:r>
              <a:rPr lang="fr-FR">
                <a:latin typeface="Segoe UI" panose="020B0502040204020203" pitchFamily="34" charset="0"/>
                <a:cs typeface="Segoe UI" panose="020B0502040204020203" pitchFamily="34" charset="0"/>
              </a:rPr>
              <a:t>Comparaison et contraste : dans ce modèle, vous mettez en évidence les similitudes et les différences du sujet</a:t>
            </a:r>
          </a:p>
          <a:p>
            <a:pPr marL="171450" indent="-171450" rtl="0">
              <a:buFont typeface="Arial" panose="020B0604020202020204" pitchFamily="34" charset="0"/>
              <a:buChar char="•"/>
            </a:pPr>
            <a:r>
              <a:rPr lang="fr-FR">
                <a:latin typeface="Segoe UI" panose="020B0502040204020203" pitchFamily="34" charset="0"/>
                <a:cs typeface="Segoe UI" panose="020B0502040204020203" pitchFamily="34" charset="0"/>
              </a:rPr>
              <a:t>Expliquer le processus : cette structure est idéale pour mettre en avant une série d’étapes à suivre. </a:t>
            </a:r>
          </a:p>
          <a:p>
            <a:pPr marL="171450" indent="-171450" rtl="0">
              <a:buFont typeface="Arial" panose="020B0604020202020204" pitchFamily="34" charset="0"/>
              <a:buChar char="•"/>
            </a:pPr>
            <a:r>
              <a:rPr lang="fr-FR">
                <a:latin typeface="Segoe UI" panose="020B0502040204020203" pitchFamily="34" charset="0"/>
                <a:cs typeface="Segoe UI" panose="020B0502040204020203" pitchFamily="34" charset="0"/>
              </a:rPr>
              <a:t>Définition : si vous voulez vérifier que votre audience comprend quel élément utilise des illustrations, des significations, clarifie des idées fausses, vous souhaiterez sans doute utiliser cette structure.</a:t>
            </a:r>
          </a:p>
          <a:p>
            <a:pPr marL="171450" indent="-171450" rtl="0">
              <a:buFont typeface="Arial" panose="020B0604020202020204" pitchFamily="34" charset="0"/>
              <a:buChar char="•"/>
            </a:pPr>
            <a:r>
              <a:rPr lang="fr-FR">
                <a:latin typeface="Segoe UI" panose="020B0502040204020203" pitchFamily="34" charset="0"/>
                <a:cs typeface="Segoe UI" panose="020B0502040204020203" pitchFamily="34" charset="0"/>
              </a:rPr>
              <a:t>Classification : une structure organisationnelle commune regroupe des sujets ou des faits semblables issus de la recherche.  Par exemple, dans le domaine de la sécurité sur Internet concernant les applications de réseaux sociaux, vous pouvez organiser les recherches où vous examinerez chaque application de réseau social une par une.</a:t>
            </a:r>
          </a:p>
        </p:txBody>
      </p:sp>
      <p:sp>
        <p:nvSpPr>
          <p:cNvPr id="4" name="Espace réservé du numéro de diapositive 3"/>
          <p:cNvSpPr>
            <a:spLocks noGrp="1"/>
          </p:cNvSpPr>
          <p:nvPr>
            <p:ph type="sldNum" sz="quarter" idx="10"/>
          </p:nvPr>
        </p:nvSpPr>
        <p:spPr/>
        <p:txBody>
          <a:bodyPr rtlCol="0"/>
          <a:lstStyle/>
          <a:p>
            <a:pPr rtl="0"/>
            <a:fld id="{BC849E9A-41F7-4779-A581-48A7C374A227}" type="slidenum">
              <a:rPr lang="fr-FR" smtClean="0"/>
              <a:t>8</a:t>
            </a:fld>
            <a:endParaRPr lang="fr-FR"/>
          </a:p>
        </p:txBody>
      </p:sp>
    </p:spTree>
    <p:extLst>
      <p:ext uri="{BB962C8B-B14F-4D97-AF65-F5344CB8AC3E}">
        <p14:creationId xmlns:p14="http://schemas.microsoft.com/office/powerpoint/2010/main" val="18253411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rtlCol="0"/>
          <a:lstStyle/>
          <a:p>
            <a:pPr rtl="0"/>
            <a:r>
              <a:rPr lang="fr-FR">
                <a:latin typeface="Segoe UI" panose="020B0502040204020203" pitchFamily="34" charset="0"/>
                <a:cs typeface="Segoe UI" panose="020B0502040204020203" pitchFamily="34" charset="0"/>
              </a:rPr>
              <a:t>Une fois que vous avez effectué vos recherches, il est temps de regrouper votre présentation.  La première étape du processus consiste à introduire la rubrique.  Le moment est idéal pour associer votre sujet à quelque chose que votre audience peut mettre en relation.  En d’autres termes, pourquoi doivent-ils écouter toutes les informations que vous allez partager dans votre présentation de recherche ?  Quel est leur objectif ?  Vous pouvez également inclure un graphique ou une image pour attirer leur attention.</a:t>
            </a:r>
          </a:p>
          <a:p>
            <a:pPr rtl="0"/>
            <a:endParaRPr lang="fr-FR">
              <a:latin typeface="Segoe UI" panose="020B0502040204020203" pitchFamily="34" charset="0"/>
              <a:cs typeface="Segoe UI" panose="020B0502040204020203" pitchFamily="34" charset="0"/>
            </a:endParaRPr>
          </a:p>
          <a:p>
            <a:pPr rtl="0"/>
            <a:r>
              <a:rPr lang="fr-FR">
                <a:latin typeface="Segoe UI" panose="020B0502040204020203" pitchFamily="34" charset="0"/>
                <a:cs typeface="Segoe UI" panose="020B0502040204020203" pitchFamily="34" charset="0"/>
              </a:rPr>
              <a:t>N’hésitez pas à dupliquer cette diapositive en cliquant avec le bouton droit sur cette diapositive dans le volet des diapositives à gauche, puis à sélectionner </a:t>
            </a:r>
            <a:r>
              <a:rPr lang="fr-FR" b="1">
                <a:latin typeface="Segoe UI" panose="020B0502040204020203" pitchFamily="34" charset="0"/>
                <a:cs typeface="Segoe UI" panose="020B0502040204020203" pitchFamily="34" charset="0"/>
              </a:rPr>
              <a:t>Dupliquer la diapositive</a:t>
            </a:r>
            <a:r>
              <a:rPr lang="fr-FR">
                <a:latin typeface="Segoe UI" panose="020B0502040204020203" pitchFamily="34" charset="0"/>
                <a:cs typeface="Segoe UI" panose="020B0502040204020203" pitchFamily="34" charset="0"/>
              </a:rPr>
              <a:t>.</a:t>
            </a:r>
          </a:p>
          <a:p>
            <a:pPr rtl="0"/>
            <a:endParaRPr lang="fr-FR">
              <a:latin typeface="Segoe UI" panose="020B0502040204020203" pitchFamily="34" charset="0"/>
              <a:cs typeface="Segoe UI" panose="020B0502040204020203" pitchFamily="34" charset="0"/>
            </a:endParaRPr>
          </a:p>
          <a:p>
            <a:pPr rtl="0"/>
            <a:r>
              <a:rPr lang="fr-FR">
                <a:latin typeface="Segoe UI" panose="020B0502040204020203" pitchFamily="34" charset="0"/>
                <a:cs typeface="Segoe UI" panose="020B0502040204020203" pitchFamily="34" charset="0"/>
              </a:rPr>
              <a:t>L’étape suivante de votre présentation consiste à clarifier votre affirmation ou votre sujet.  Votre professeur pourra même appeler cela votre thèse.  Lorsque vous exposerez votre thèse, vous trouverez peut-être que cette disposition n’est pas idéale pour votre affirmation ou votre sujet.  Vous pouvez modifier la disposition en cliquant sur le menu déroulant en regard de l’option </a:t>
            </a:r>
            <a:r>
              <a:rPr lang="fr-FR" b="1">
                <a:latin typeface="Segoe UI" panose="020B0502040204020203" pitchFamily="34" charset="0"/>
                <a:cs typeface="Segoe UI" panose="020B0502040204020203" pitchFamily="34" charset="0"/>
              </a:rPr>
              <a:t>Disposition</a:t>
            </a:r>
            <a:r>
              <a:rPr lang="fr-FR">
                <a:latin typeface="Segoe UI" panose="020B0502040204020203" pitchFamily="34" charset="0"/>
                <a:cs typeface="Segoe UI" panose="020B0502040204020203" pitchFamily="34" charset="0"/>
              </a:rPr>
              <a:t> dans la section du menu </a:t>
            </a:r>
            <a:r>
              <a:rPr lang="fr-FR" b="1">
                <a:latin typeface="Segoe UI" panose="020B0502040204020203" pitchFamily="34" charset="0"/>
                <a:cs typeface="Segoe UI" panose="020B0502040204020203" pitchFamily="34" charset="0"/>
              </a:rPr>
              <a:t>Diapositives</a:t>
            </a:r>
            <a:r>
              <a:rPr lang="fr-FR">
                <a:latin typeface="Segoe UI" panose="020B0502040204020203" pitchFamily="34" charset="0"/>
                <a:cs typeface="Segoe UI" panose="020B0502040204020203" pitchFamily="34" charset="0"/>
              </a:rPr>
              <a:t>.  Vous pouvez choisir </a:t>
            </a:r>
            <a:r>
              <a:rPr lang="fr-FR" b="1">
                <a:latin typeface="Segoe UI" panose="020B0502040204020203" pitchFamily="34" charset="0"/>
                <a:cs typeface="Segoe UI" panose="020B0502040204020203" pitchFamily="34" charset="0"/>
              </a:rPr>
              <a:t>Deux contenus</a:t>
            </a:r>
            <a:r>
              <a:rPr lang="fr-FR">
                <a:latin typeface="Segoe UI" panose="020B0502040204020203" pitchFamily="34" charset="0"/>
                <a:cs typeface="Segoe UI" panose="020B0502040204020203" pitchFamily="34" charset="0"/>
              </a:rPr>
              <a:t>, </a:t>
            </a:r>
            <a:r>
              <a:rPr lang="fr-FR" b="1">
                <a:latin typeface="Segoe UI" panose="020B0502040204020203" pitchFamily="34" charset="0"/>
                <a:cs typeface="Segoe UI" panose="020B0502040204020203" pitchFamily="34" charset="0"/>
              </a:rPr>
              <a:t>Comparaison</a:t>
            </a:r>
            <a:r>
              <a:rPr lang="fr-FR">
                <a:latin typeface="Segoe UI" panose="020B0502040204020203" pitchFamily="34" charset="0"/>
                <a:cs typeface="Segoe UI" panose="020B0502040204020203" pitchFamily="34" charset="0"/>
              </a:rPr>
              <a:t>ou </a:t>
            </a:r>
            <a:r>
              <a:rPr lang="fr-FR" b="1">
                <a:latin typeface="Segoe UI" panose="020B0502040204020203" pitchFamily="34" charset="0"/>
                <a:cs typeface="Segoe UI" panose="020B0502040204020203" pitchFamily="34" charset="0"/>
              </a:rPr>
              <a:t>Image avec légende</a:t>
            </a:r>
            <a:r>
              <a:rPr lang="fr-FR">
                <a:latin typeface="Segoe UI" panose="020B0502040204020203" pitchFamily="34" charset="0"/>
                <a:cs typeface="Segoe UI" panose="020B0502040204020203" pitchFamily="34" charset="0"/>
              </a:rPr>
              <a:t>.  </a:t>
            </a:r>
            <a:r>
              <a:rPr lang="fr-FR" i="1">
                <a:latin typeface="Segoe UI" panose="020B0502040204020203" pitchFamily="34" charset="0"/>
                <a:cs typeface="Segoe UI" panose="020B0502040204020203" pitchFamily="34" charset="0"/>
              </a:rPr>
              <a:t>Remarque : Une disposition différente peut modifier l’apparence des icônes dans cette page.</a:t>
            </a:r>
          </a:p>
          <a:p>
            <a:pPr rtl="0"/>
            <a:endParaRPr lang="fr-FR" i="1">
              <a:latin typeface="Segoe UI" panose="020B0502040204020203" pitchFamily="34" charset="0"/>
              <a:cs typeface="Segoe UI" panose="020B0502040204020203" pitchFamily="34" charset="0"/>
            </a:endParaRPr>
          </a:p>
          <a:p>
            <a:pPr rtl="0"/>
            <a:r>
              <a:rPr lang="fr-FR" i="0">
                <a:latin typeface="Segoe UI" panose="020B0502040204020203" pitchFamily="34" charset="0"/>
                <a:cs typeface="Segoe UI" panose="020B0502040204020203" pitchFamily="34" charset="0"/>
              </a:rPr>
              <a:t>Vous souhaiterez également affirmer vos faits.  Vous avez effectué la recherches. À présent, certains faits intéressants avec votre audience.  Les faits ne doivent pas être ennuyeux. Vous pouvez les communiquer de différentes manières en accédant à l’onglet Insertion.  Dans l’onglet Insertion, vous pouvez : </a:t>
            </a:r>
          </a:p>
          <a:p>
            <a:pPr marL="171450" indent="-171450" rtl="0">
              <a:buFont typeface="Arial" panose="020B0604020202020204" pitchFamily="34" charset="0"/>
              <a:buChar char="•"/>
            </a:pPr>
            <a:r>
              <a:rPr lang="fr-FR" i="0">
                <a:latin typeface="Segoe UI" panose="020B0502040204020203" pitchFamily="34" charset="0"/>
                <a:cs typeface="Segoe UI" panose="020B0502040204020203" pitchFamily="34" charset="0"/>
              </a:rPr>
              <a:t>insérer des </a:t>
            </a:r>
            <a:r>
              <a:rPr lang="fr-FR" b="1" i="0">
                <a:latin typeface="Segoe UI" panose="020B0502040204020203" pitchFamily="34" charset="0"/>
                <a:cs typeface="Segoe UI" panose="020B0502040204020203" pitchFamily="34" charset="0"/>
              </a:rPr>
              <a:t>images</a:t>
            </a:r>
            <a:r>
              <a:rPr lang="fr-FR" i="0">
                <a:latin typeface="Segoe UI" panose="020B0502040204020203" pitchFamily="34" charset="0"/>
                <a:cs typeface="Segoe UI" panose="020B0502040204020203" pitchFamily="34" charset="0"/>
              </a:rPr>
              <a:t> depuis votre ordinateur ou </a:t>
            </a:r>
            <a:r>
              <a:rPr lang="fr-FR" b="1" i="0">
                <a:latin typeface="Segoe UI" panose="020B0502040204020203" pitchFamily="34" charset="0"/>
                <a:cs typeface="Segoe UI" panose="020B0502040204020203" pitchFamily="34" charset="0"/>
              </a:rPr>
              <a:t>en ligne</a:t>
            </a:r>
            <a:r>
              <a:rPr lang="fr-FR" i="0">
                <a:latin typeface="Segoe UI" panose="020B0502040204020203" pitchFamily="34" charset="0"/>
                <a:cs typeface="Segoe UI" panose="020B0502040204020203" pitchFamily="34" charset="0"/>
              </a:rPr>
              <a:t>.</a:t>
            </a:r>
          </a:p>
          <a:p>
            <a:pPr marL="171450" indent="-171450" rtl="0">
              <a:buFont typeface="Arial" panose="020B0604020202020204" pitchFamily="34" charset="0"/>
              <a:buChar char="•"/>
            </a:pPr>
            <a:r>
              <a:rPr lang="fr-FR" i="0">
                <a:latin typeface="Segoe UI" panose="020B0502040204020203" pitchFamily="34" charset="0"/>
                <a:cs typeface="Segoe UI" panose="020B0502040204020203" pitchFamily="34" charset="0"/>
              </a:rPr>
              <a:t>Ajouter un </a:t>
            </a:r>
            <a:r>
              <a:rPr lang="fr-FR" b="1" i="0">
                <a:latin typeface="Segoe UI" panose="020B0502040204020203" pitchFamily="34" charset="0"/>
                <a:cs typeface="Segoe UI" panose="020B0502040204020203" pitchFamily="34" charset="0"/>
              </a:rPr>
              <a:t>graphique </a:t>
            </a:r>
          </a:p>
          <a:p>
            <a:pPr marL="171450" indent="-171450" rtl="0">
              <a:buFont typeface="Arial" panose="020B0604020202020204" pitchFamily="34" charset="0"/>
              <a:buChar char="•"/>
            </a:pPr>
            <a:r>
              <a:rPr lang="fr-FR" i="0">
                <a:latin typeface="Segoe UI" panose="020B0502040204020203" pitchFamily="34" charset="0"/>
                <a:cs typeface="Segoe UI" panose="020B0502040204020203" pitchFamily="34" charset="0"/>
              </a:rPr>
              <a:t>Créer des </a:t>
            </a:r>
            <a:r>
              <a:rPr lang="fr-FR" b="1" i="0">
                <a:latin typeface="Segoe UI" panose="020B0502040204020203" pitchFamily="34" charset="0"/>
                <a:cs typeface="Segoe UI" panose="020B0502040204020203" pitchFamily="34" charset="0"/>
              </a:rPr>
              <a:t>graphiques SmartArt</a:t>
            </a:r>
          </a:p>
          <a:p>
            <a:pPr marL="171450" indent="-171450" rtl="0">
              <a:buFont typeface="Arial" panose="020B0604020202020204" pitchFamily="34" charset="0"/>
              <a:buChar char="•"/>
            </a:pPr>
            <a:r>
              <a:rPr lang="fr-FR" i="0">
                <a:latin typeface="Segoe UI" panose="020B0502040204020203" pitchFamily="34" charset="0"/>
                <a:cs typeface="Segoe UI" panose="020B0502040204020203" pitchFamily="34" charset="0"/>
              </a:rPr>
              <a:t>Insérer plusieurs icônes pour illustrer vos faits.  Remarque : Vous pouvez modifier la couleur des icônes en sélectionnant l’icône, puis cliquer sur l’onglet </a:t>
            </a:r>
            <a:r>
              <a:rPr lang="fr-FR" b="1" i="0">
                <a:latin typeface="Segoe UI" panose="020B0502040204020203" pitchFamily="34" charset="0"/>
                <a:cs typeface="Segoe UI" panose="020B0502040204020203" pitchFamily="34" charset="0"/>
              </a:rPr>
              <a:t>Format</a:t>
            </a:r>
            <a:r>
              <a:rPr lang="fr-FR" i="0">
                <a:latin typeface="Segoe UI" panose="020B0502040204020203" pitchFamily="34" charset="0"/>
                <a:cs typeface="Segoe UI" panose="020B0502040204020203" pitchFamily="34" charset="0"/>
              </a:rPr>
              <a:t>, puis sur </a:t>
            </a:r>
            <a:r>
              <a:rPr lang="fr-FR" b="1" i="0">
                <a:latin typeface="Segoe UI" panose="020B0502040204020203" pitchFamily="34" charset="0"/>
                <a:cs typeface="Segoe UI" panose="020B0502040204020203" pitchFamily="34" charset="0"/>
              </a:rPr>
              <a:t>Remplissage d’image</a:t>
            </a:r>
            <a:r>
              <a:rPr lang="fr-FR" i="0">
                <a:latin typeface="Segoe UI" panose="020B0502040204020203" pitchFamily="34" charset="0"/>
                <a:cs typeface="Segoe UI" panose="020B0502040204020203" pitchFamily="34" charset="0"/>
              </a:rPr>
              <a:t>.  De là, vous choisirez une couleur dans la liste ou choisirez </a:t>
            </a:r>
            <a:r>
              <a:rPr lang="fr-FR" b="1" i="0">
                <a:latin typeface="Segoe UI" panose="020B0502040204020203" pitchFamily="34" charset="0"/>
                <a:cs typeface="Segoe UI" panose="020B0502040204020203" pitchFamily="34" charset="0"/>
              </a:rPr>
              <a:t>Autres couleurs de remplissage </a:t>
            </a:r>
            <a:r>
              <a:rPr lang="fr-FR" i="0">
                <a:latin typeface="Segoe UI" panose="020B0502040204020203" pitchFamily="34" charset="0"/>
                <a:cs typeface="Segoe UI" panose="020B0502040204020203" pitchFamily="34" charset="0"/>
              </a:rPr>
              <a:t>pour avoir plus d’options.</a:t>
            </a:r>
          </a:p>
          <a:p>
            <a:pPr rtl="0"/>
            <a:endParaRPr lang="fr-FR">
              <a:latin typeface="Segoe UI" panose="020B0502040204020203" pitchFamily="34" charset="0"/>
              <a:cs typeface="Segoe UI" panose="020B0502040204020203" pitchFamily="34" charset="0"/>
            </a:endParaRPr>
          </a:p>
          <a:p>
            <a:pPr rtl="0"/>
            <a:r>
              <a:rPr lang="fr-FR">
                <a:latin typeface="Segoe UI" panose="020B0502040204020203" pitchFamily="34" charset="0"/>
                <a:cs typeface="Segoe UI" panose="020B0502040204020203" pitchFamily="34" charset="0"/>
              </a:rPr>
              <a:t>Cette présentation de recherche est le résultat de votre travail et de votre recherche difficiles. Par conséquent, vous devez veiller à étayer les affirmations ou les points de votre présentation par des faits issus de vos découvertes.  N’oubliez pas de remercier l’auteur comme il se doit pour vous avoir aidé à partager vos idées.  Si une de vos sources comporte une vidéo pertinente pour votre sujet, vous pouvez ajouter cette vidéo comme un support ajouté.  N’oubliez pas la durée de la vidéo et le temps dont vous disposez pour votre présentation.  Pour une intervention de 5 minutes, la vidéo ne doit pas durée plus de 30 secondes.  </a:t>
            </a:r>
          </a:p>
          <a:p>
            <a:pPr rtl="0"/>
            <a:endParaRPr lang="fr-FR">
              <a:latin typeface="Segoe UI" panose="020B0502040204020203" pitchFamily="34" charset="0"/>
              <a:cs typeface="Segoe UI" panose="020B0502040204020203" pitchFamily="34" charset="0"/>
            </a:endParaRPr>
          </a:p>
          <a:p>
            <a:pPr rtl="0"/>
            <a:r>
              <a:rPr lang="fr-FR" b="1" i="1">
                <a:latin typeface="Segoe UI" panose="020B0502040204020203" pitchFamily="34" charset="0"/>
                <a:cs typeface="Segoe UI" panose="020B0502040204020203" pitchFamily="34" charset="0"/>
              </a:rPr>
              <a:t>Questions à prendre en compte : </a:t>
            </a:r>
          </a:p>
          <a:p>
            <a:pPr marL="228600" indent="-228600" rtl="0">
              <a:buAutoNum type="arabicPeriod"/>
            </a:pPr>
            <a:r>
              <a:rPr lang="fr-FR">
                <a:latin typeface="Segoe UI" panose="020B0502040204020203" pitchFamily="34" charset="0"/>
                <a:cs typeface="Segoe UI" panose="020B0502040204020203" pitchFamily="34" charset="0"/>
              </a:rPr>
              <a:t>Comment allez-vous indiquer l’auteur de la source ?</a:t>
            </a:r>
          </a:p>
          <a:p>
            <a:pPr marL="228600" indent="-228600" rtl="0">
              <a:buAutoNum type="arabicPeriod"/>
            </a:pPr>
            <a:r>
              <a:rPr lang="fr-FR">
                <a:latin typeface="Segoe UI" panose="020B0502040204020203" pitchFamily="34" charset="0"/>
                <a:cs typeface="Segoe UI" panose="020B0502040204020203" pitchFamily="34" charset="0"/>
              </a:rPr>
              <a:t>Devez-vous citer la source dans la diapositive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a:latin typeface="Segoe UI" panose="020B0502040204020203" pitchFamily="34" charset="0"/>
              <a:cs typeface="Segoe UI" panose="020B0502040204020203"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a:latin typeface="Segoe UI" panose="020B0502040204020203" pitchFamily="34" charset="0"/>
                <a:cs typeface="Segoe UI" panose="020B0502040204020203" pitchFamily="34" charset="0"/>
              </a:rPr>
              <a:t>Comment faire pour faire participer votre audience pour lui donner l’impression de faire partie de la présentation ?  Vous pouvez prendre en considération quelques idées en faisant un sondage rapide tel que : combien d’entre vous pensent (levez la main) que l’uniforme à l’école est un moyen de réduire le harcèlement scolaire ?  Vous pouvez également leur faire lever un certain nombre de doigts pour savoir s’ils sont d’accord ou non.  Enfin, vous pouvez partager une histoire faisant rire l’audience.</a:t>
            </a:r>
          </a:p>
          <a:p>
            <a:pPr rtl="0"/>
            <a:endParaRPr lang="fr-FR">
              <a:latin typeface="Segoe UI" panose="020B0502040204020203" pitchFamily="34" charset="0"/>
              <a:cs typeface="Segoe UI" panose="020B0502040204020203" pitchFamily="34" charset="0"/>
            </a:endParaRPr>
          </a:p>
          <a:p>
            <a:pPr rtl="0"/>
            <a:r>
              <a:rPr lang="fr-FR">
                <a:latin typeface="Segoe UI" panose="020B0502040204020203" pitchFamily="34" charset="0"/>
                <a:cs typeface="Segoe UI" panose="020B0502040204020203" pitchFamily="34" charset="0"/>
              </a:rPr>
              <a:t>Après tous les applaudissements, votre audience aura sans doute des questions.  Soyez prêt à répondre à certaines de leurs questions en faisant une liste de questions qu’il pourraient poser selon vous. Vous pouvez également partager la présentation avec eux en fournissant le lien vers votre présentation s’ils souhaitent en savoir plus.</a:t>
            </a:r>
          </a:p>
        </p:txBody>
      </p:sp>
      <p:sp>
        <p:nvSpPr>
          <p:cNvPr id="4" name="Espace réservé du numéro de diapositive 3"/>
          <p:cNvSpPr>
            <a:spLocks noGrp="1"/>
          </p:cNvSpPr>
          <p:nvPr>
            <p:ph type="sldNum" sz="quarter" idx="10"/>
          </p:nvPr>
        </p:nvSpPr>
        <p:spPr/>
        <p:txBody>
          <a:bodyPr rtlCol="0"/>
          <a:lstStyle/>
          <a:p>
            <a:pPr rtl="0"/>
            <a:fld id="{BC849E9A-41F7-4779-A581-48A7C374A227}" type="slidenum">
              <a:rPr lang="fr-FR" smtClean="0"/>
              <a:t>9</a:t>
            </a:fld>
            <a:endParaRPr lang="fr-FR"/>
          </a:p>
        </p:txBody>
      </p:sp>
    </p:spTree>
    <p:extLst>
      <p:ext uri="{BB962C8B-B14F-4D97-AF65-F5344CB8AC3E}">
        <p14:creationId xmlns:p14="http://schemas.microsoft.com/office/powerpoint/2010/main" val="13358056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E9718B7-7F68-4CC9-8291-332587FA31D3}"/>
              </a:ext>
            </a:extLst>
          </p:cNvPr>
          <p:cNvSpPr>
            <a:spLocks noGrp="1"/>
          </p:cNvSpPr>
          <p:nvPr>
            <p:ph type="ctrTitle"/>
          </p:nvPr>
        </p:nvSpPr>
        <p:spPr>
          <a:xfrm>
            <a:off x="1524000" y="1122363"/>
            <a:ext cx="9144000" cy="2387600"/>
          </a:xfrm>
        </p:spPr>
        <p:txBody>
          <a:bodyPr rtlCol="0" anchor="b"/>
          <a:lstStyle>
            <a:lvl1pPr algn="ctr">
              <a:defRPr sz="6000"/>
            </a:lvl1pPr>
          </a:lstStyle>
          <a:p>
            <a:pPr rtl="0"/>
            <a:r>
              <a:rPr lang="fr-FR" noProof="0"/>
              <a:t>Modifiez le style du titre</a:t>
            </a:r>
          </a:p>
        </p:txBody>
      </p:sp>
      <p:sp>
        <p:nvSpPr>
          <p:cNvPr id="3" name="Sous-titre 2">
            <a:extLst>
              <a:ext uri="{FF2B5EF4-FFF2-40B4-BE49-F238E27FC236}">
                <a16:creationId xmlns:a16="http://schemas.microsoft.com/office/drawing/2014/main" id="{A181D6BB-0446-49E8-8677-EADF274E952F}"/>
              </a:ext>
            </a:extLst>
          </p:cNvPr>
          <p:cNvSpPr>
            <a:spLocks noGrp="1"/>
          </p:cNvSpPr>
          <p:nvPr>
            <p:ph type="subTitle" idx="1"/>
          </p:nvPr>
        </p:nvSpPr>
        <p:spPr>
          <a:xfrm>
            <a:off x="1524000" y="3602038"/>
            <a:ext cx="9144000" cy="1655762"/>
          </a:xfrm>
        </p:spPr>
        <p:txBody>
          <a:bodyPr rtlCol="0"/>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fr-FR" noProof="0"/>
              <a:t>Modifiez le style des sous-titres du masque</a:t>
            </a:r>
          </a:p>
        </p:txBody>
      </p:sp>
      <p:sp>
        <p:nvSpPr>
          <p:cNvPr id="4" name="Espace réservé de la date 3">
            <a:extLst>
              <a:ext uri="{FF2B5EF4-FFF2-40B4-BE49-F238E27FC236}">
                <a16:creationId xmlns:a16="http://schemas.microsoft.com/office/drawing/2014/main" id="{535AEE24-534A-40F1-99E4-00B7D5FD9124}"/>
              </a:ext>
            </a:extLst>
          </p:cNvPr>
          <p:cNvSpPr>
            <a:spLocks noGrp="1"/>
          </p:cNvSpPr>
          <p:nvPr>
            <p:ph type="dt" sz="half" idx="10"/>
          </p:nvPr>
        </p:nvSpPr>
        <p:spPr/>
        <p:txBody>
          <a:bodyPr rtlCol="0"/>
          <a:lstStyle/>
          <a:p>
            <a:pPr rtl="0"/>
            <a:fld id="{9F973125-9FD1-441A-8417-C20C59CD7B9E}" type="datetime1">
              <a:rPr lang="fr-FR" noProof="0" smtClean="0"/>
              <a:t>02/10/2024</a:t>
            </a:fld>
            <a:endParaRPr lang="fr-FR" noProof="0"/>
          </a:p>
        </p:txBody>
      </p:sp>
      <p:sp>
        <p:nvSpPr>
          <p:cNvPr id="5" name="Espace réservé du pied de page 4">
            <a:extLst>
              <a:ext uri="{FF2B5EF4-FFF2-40B4-BE49-F238E27FC236}">
                <a16:creationId xmlns:a16="http://schemas.microsoft.com/office/drawing/2014/main" id="{CD594011-48FF-493D-8286-F62D34552531}"/>
              </a:ext>
            </a:extLst>
          </p:cNvPr>
          <p:cNvSpPr>
            <a:spLocks noGrp="1"/>
          </p:cNvSpPr>
          <p:nvPr>
            <p:ph type="ftr" sz="quarter" idx="11"/>
          </p:nvPr>
        </p:nvSpPr>
        <p:spPr/>
        <p:txBody>
          <a:bodyPr rtlCol="0"/>
          <a:lstStyle/>
          <a:p>
            <a:pPr rtl="0"/>
            <a:endParaRPr lang="fr-FR" noProof="0"/>
          </a:p>
        </p:txBody>
      </p:sp>
      <p:sp>
        <p:nvSpPr>
          <p:cNvPr id="6" name="Espace réservé du numéro de diapositive 5">
            <a:extLst>
              <a:ext uri="{FF2B5EF4-FFF2-40B4-BE49-F238E27FC236}">
                <a16:creationId xmlns:a16="http://schemas.microsoft.com/office/drawing/2014/main" id="{4880EFCD-7E72-4882-86DC-2F371D7D9516}"/>
              </a:ext>
            </a:extLst>
          </p:cNvPr>
          <p:cNvSpPr>
            <a:spLocks noGrp="1"/>
          </p:cNvSpPr>
          <p:nvPr>
            <p:ph type="sldNum" sz="quarter" idx="12"/>
          </p:nvPr>
        </p:nvSpPr>
        <p:spPr/>
        <p:txBody>
          <a:bodyPr rtlCol="0"/>
          <a:lstStyle/>
          <a:p>
            <a:pPr rtl="0"/>
            <a:fld id="{A6AF1B4E-90EC-4A51-B6E5-B702C054ECB0}" type="slidenum">
              <a:rPr lang="fr-FR" noProof="0" smtClean="0"/>
              <a:t>‹N°›</a:t>
            </a:fld>
            <a:endParaRPr lang="fr-FR" noProof="0"/>
          </a:p>
        </p:txBody>
      </p:sp>
    </p:spTree>
    <p:extLst>
      <p:ext uri="{BB962C8B-B14F-4D97-AF65-F5344CB8AC3E}">
        <p14:creationId xmlns:p14="http://schemas.microsoft.com/office/powerpoint/2010/main" val="11528132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4A47D73-EDDA-49A6-BA12-1CA980DA9BC0}"/>
              </a:ext>
            </a:extLst>
          </p:cNvPr>
          <p:cNvSpPr>
            <a:spLocks noGrp="1"/>
          </p:cNvSpPr>
          <p:nvPr>
            <p:ph type="title"/>
          </p:nvPr>
        </p:nvSpPr>
        <p:spPr/>
        <p:txBody>
          <a:bodyPr rtlCol="0"/>
          <a:lstStyle/>
          <a:p>
            <a:pPr rtl="0"/>
            <a:r>
              <a:rPr lang="fr-FR" noProof="0"/>
              <a:t>Modifiez le style du titre</a:t>
            </a:r>
          </a:p>
        </p:txBody>
      </p:sp>
      <p:sp>
        <p:nvSpPr>
          <p:cNvPr id="3" name="Espace réservé du texte vertical 2">
            <a:extLst>
              <a:ext uri="{FF2B5EF4-FFF2-40B4-BE49-F238E27FC236}">
                <a16:creationId xmlns:a16="http://schemas.microsoft.com/office/drawing/2014/main" id="{2189B82E-4CA1-47A5-B133-FBD4D8A83983}"/>
              </a:ext>
            </a:extLst>
          </p:cNvPr>
          <p:cNvSpPr>
            <a:spLocks noGrp="1"/>
          </p:cNvSpPr>
          <p:nvPr>
            <p:ph type="body" orient="vert" idx="1" hasCustomPrompt="1"/>
          </p:nvPr>
        </p:nvSpPr>
        <p:spPr/>
        <p:txBody>
          <a:bodyPr vert="eaVert" rtlCol="0"/>
          <a:lstStyle/>
          <a:p>
            <a:pPr lvl="0" rtl="0"/>
            <a:r>
              <a:rPr lang="fr-FR" noProof="0"/>
              <a:t>Modifiez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4" name="Espace réservé de la date 3">
            <a:extLst>
              <a:ext uri="{FF2B5EF4-FFF2-40B4-BE49-F238E27FC236}">
                <a16:creationId xmlns:a16="http://schemas.microsoft.com/office/drawing/2014/main" id="{938A267F-D142-4D04-9F03-6CB099E6FA32}"/>
              </a:ext>
            </a:extLst>
          </p:cNvPr>
          <p:cNvSpPr>
            <a:spLocks noGrp="1"/>
          </p:cNvSpPr>
          <p:nvPr>
            <p:ph type="dt" sz="half" idx="10"/>
          </p:nvPr>
        </p:nvSpPr>
        <p:spPr/>
        <p:txBody>
          <a:bodyPr rtlCol="0"/>
          <a:lstStyle/>
          <a:p>
            <a:pPr rtl="0"/>
            <a:fld id="{F7D16805-A199-44D8-B6F9-E708C85B3F87}" type="datetime1">
              <a:rPr lang="fr-FR" noProof="0" smtClean="0"/>
              <a:t>02/10/2024</a:t>
            </a:fld>
            <a:endParaRPr lang="fr-FR" noProof="0"/>
          </a:p>
        </p:txBody>
      </p:sp>
      <p:sp>
        <p:nvSpPr>
          <p:cNvPr id="5" name="Espace réservé du pied de page 4">
            <a:extLst>
              <a:ext uri="{FF2B5EF4-FFF2-40B4-BE49-F238E27FC236}">
                <a16:creationId xmlns:a16="http://schemas.microsoft.com/office/drawing/2014/main" id="{705127CA-154D-4E90-B776-A2EE71F78D2E}"/>
              </a:ext>
            </a:extLst>
          </p:cNvPr>
          <p:cNvSpPr>
            <a:spLocks noGrp="1"/>
          </p:cNvSpPr>
          <p:nvPr>
            <p:ph type="ftr" sz="quarter" idx="11"/>
          </p:nvPr>
        </p:nvSpPr>
        <p:spPr/>
        <p:txBody>
          <a:bodyPr rtlCol="0"/>
          <a:lstStyle/>
          <a:p>
            <a:pPr rtl="0"/>
            <a:endParaRPr lang="fr-FR" noProof="0"/>
          </a:p>
        </p:txBody>
      </p:sp>
      <p:sp>
        <p:nvSpPr>
          <p:cNvPr id="6" name="Espace réservé du numéro de diapositive 5">
            <a:extLst>
              <a:ext uri="{FF2B5EF4-FFF2-40B4-BE49-F238E27FC236}">
                <a16:creationId xmlns:a16="http://schemas.microsoft.com/office/drawing/2014/main" id="{ED5F0BA5-F4EE-4282-B111-76B869BE267D}"/>
              </a:ext>
            </a:extLst>
          </p:cNvPr>
          <p:cNvSpPr>
            <a:spLocks noGrp="1"/>
          </p:cNvSpPr>
          <p:nvPr>
            <p:ph type="sldNum" sz="quarter" idx="12"/>
          </p:nvPr>
        </p:nvSpPr>
        <p:spPr/>
        <p:txBody>
          <a:bodyPr rtlCol="0"/>
          <a:lstStyle/>
          <a:p>
            <a:pPr rtl="0"/>
            <a:fld id="{A6AF1B4E-90EC-4A51-B6E5-B702C054ECB0}" type="slidenum">
              <a:rPr lang="fr-FR" noProof="0" smtClean="0"/>
              <a:t>‹N°›</a:t>
            </a:fld>
            <a:endParaRPr lang="fr-FR" noProof="0"/>
          </a:p>
        </p:txBody>
      </p:sp>
    </p:spTree>
    <p:extLst>
      <p:ext uri="{BB962C8B-B14F-4D97-AF65-F5344CB8AC3E}">
        <p14:creationId xmlns:p14="http://schemas.microsoft.com/office/powerpoint/2010/main" val="30674087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0256E92A-52E0-4710-BDEF-0A1534685403}"/>
              </a:ext>
            </a:extLst>
          </p:cNvPr>
          <p:cNvSpPr>
            <a:spLocks noGrp="1"/>
          </p:cNvSpPr>
          <p:nvPr>
            <p:ph type="title" orient="vert"/>
          </p:nvPr>
        </p:nvSpPr>
        <p:spPr>
          <a:xfrm>
            <a:off x="8724900" y="365125"/>
            <a:ext cx="2628900" cy="5811838"/>
          </a:xfrm>
        </p:spPr>
        <p:txBody>
          <a:bodyPr vert="eaVert" rtlCol="0"/>
          <a:lstStyle/>
          <a:p>
            <a:pPr rtl="0"/>
            <a:r>
              <a:rPr lang="fr-FR" noProof="0"/>
              <a:t>Modifiez le style du titre</a:t>
            </a:r>
          </a:p>
        </p:txBody>
      </p:sp>
      <p:sp>
        <p:nvSpPr>
          <p:cNvPr id="3" name="Espace réservé du texte vertical 2">
            <a:extLst>
              <a:ext uri="{FF2B5EF4-FFF2-40B4-BE49-F238E27FC236}">
                <a16:creationId xmlns:a16="http://schemas.microsoft.com/office/drawing/2014/main" id="{B7A240E1-5EB0-47FD-AA37-BF945D136CC3}"/>
              </a:ext>
            </a:extLst>
          </p:cNvPr>
          <p:cNvSpPr>
            <a:spLocks noGrp="1"/>
          </p:cNvSpPr>
          <p:nvPr>
            <p:ph type="body" orient="vert" idx="1" hasCustomPrompt="1"/>
          </p:nvPr>
        </p:nvSpPr>
        <p:spPr>
          <a:xfrm>
            <a:off x="838200" y="365125"/>
            <a:ext cx="7734300" cy="5811838"/>
          </a:xfrm>
        </p:spPr>
        <p:txBody>
          <a:bodyPr vert="eaVert" rtlCol="0"/>
          <a:lstStyle/>
          <a:p>
            <a:pPr lvl="0" rtl="0"/>
            <a:r>
              <a:rPr lang="fr-FR" noProof="0"/>
              <a:t>Modifiez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4" name="Espace réservé de la date 3">
            <a:extLst>
              <a:ext uri="{FF2B5EF4-FFF2-40B4-BE49-F238E27FC236}">
                <a16:creationId xmlns:a16="http://schemas.microsoft.com/office/drawing/2014/main" id="{A1A14243-F1E4-487A-ABEC-30516A01DF2B}"/>
              </a:ext>
            </a:extLst>
          </p:cNvPr>
          <p:cNvSpPr>
            <a:spLocks noGrp="1"/>
          </p:cNvSpPr>
          <p:nvPr>
            <p:ph type="dt" sz="half" idx="10"/>
          </p:nvPr>
        </p:nvSpPr>
        <p:spPr/>
        <p:txBody>
          <a:bodyPr rtlCol="0"/>
          <a:lstStyle/>
          <a:p>
            <a:pPr rtl="0"/>
            <a:fld id="{2DD46B82-69D1-412D-8048-0FCEDE362F0F}" type="datetime1">
              <a:rPr lang="fr-FR" noProof="0" smtClean="0"/>
              <a:t>02/10/2024</a:t>
            </a:fld>
            <a:endParaRPr lang="fr-FR" noProof="0"/>
          </a:p>
        </p:txBody>
      </p:sp>
      <p:sp>
        <p:nvSpPr>
          <p:cNvPr id="5" name="Espace réservé du pied de page 4">
            <a:extLst>
              <a:ext uri="{FF2B5EF4-FFF2-40B4-BE49-F238E27FC236}">
                <a16:creationId xmlns:a16="http://schemas.microsoft.com/office/drawing/2014/main" id="{AC358244-98FD-472D-AB8C-075F71C10BF7}"/>
              </a:ext>
            </a:extLst>
          </p:cNvPr>
          <p:cNvSpPr>
            <a:spLocks noGrp="1"/>
          </p:cNvSpPr>
          <p:nvPr>
            <p:ph type="ftr" sz="quarter" idx="11"/>
          </p:nvPr>
        </p:nvSpPr>
        <p:spPr/>
        <p:txBody>
          <a:bodyPr rtlCol="0"/>
          <a:lstStyle/>
          <a:p>
            <a:pPr rtl="0"/>
            <a:endParaRPr lang="fr-FR" noProof="0"/>
          </a:p>
        </p:txBody>
      </p:sp>
      <p:sp>
        <p:nvSpPr>
          <p:cNvPr id="6" name="Espace réservé du numéro de diapositive 5">
            <a:extLst>
              <a:ext uri="{FF2B5EF4-FFF2-40B4-BE49-F238E27FC236}">
                <a16:creationId xmlns:a16="http://schemas.microsoft.com/office/drawing/2014/main" id="{74998D5A-820D-4519-967F-33320971CBAB}"/>
              </a:ext>
            </a:extLst>
          </p:cNvPr>
          <p:cNvSpPr>
            <a:spLocks noGrp="1"/>
          </p:cNvSpPr>
          <p:nvPr>
            <p:ph type="sldNum" sz="quarter" idx="12"/>
          </p:nvPr>
        </p:nvSpPr>
        <p:spPr/>
        <p:txBody>
          <a:bodyPr rtlCol="0"/>
          <a:lstStyle/>
          <a:p>
            <a:pPr rtl="0"/>
            <a:fld id="{A6AF1B4E-90EC-4A51-B6E5-B702C054ECB0}" type="slidenum">
              <a:rPr lang="fr-FR" noProof="0" smtClean="0"/>
              <a:t>‹N°›</a:t>
            </a:fld>
            <a:endParaRPr lang="fr-FR" noProof="0"/>
          </a:p>
        </p:txBody>
      </p:sp>
    </p:spTree>
    <p:extLst>
      <p:ext uri="{BB962C8B-B14F-4D97-AF65-F5344CB8AC3E}">
        <p14:creationId xmlns:p14="http://schemas.microsoft.com/office/powerpoint/2010/main" val="14024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86334F3-0709-471B-A734-C4B404F55B8E}"/>
              </a:ext>
            </a:extLst>
          </p:cNvPr>
          <p:cNvSpPr>
            <a:spLocks noGrp="1"/>
          </p:cNvSpPr>
          <p:nvPr>
            <p:ph type="title"/>
          </p:nvPr>
        </p:nvSpPr>
        <p:spPr/>
        <p:txBody>
          <a:bodyPr rtlCol="0"/>
          <a:lstStyle/>
          <a:p>
            <a:pPr rtl="0"/>
            <a:r>
              <a:rPr lang="fr-FR" noProof="0"/>
              <a:t>Modifiez le style du titre</a:t>
            </a:r>
          </a:p>
        </p:txBody>
      </p:sp>
      <p:sp>
        <p:nvSpPr>
          <p:cNvPr id="3" name="Espace réservé du contenu 2">
            <a:extLst>
              <a:ext uri="{FF2B5EF4-FFF2-40B4-BE49-F238E27FC236}">
                <a16:creationId xmlns:a16="http://schemas.microsoft.com/office/drawing/2014/main" id="{AF795016-AF78-4708-9C5F-21110C197B03}"/>
              </a:ext>
            </a:extLst>
          </p:cNvPr>
          <p:cNvSpPr>
            <a:spLocks noGrp="1"/>
          </p:cNvSpPr>
          <p:nvPr>
            <p:ph idx="1" hasCustomPrompt="1"/>
          </p:nvPr>
        </p:nvSpPr>
        <p:spPr/>
        <p:txBody>
          <a:bodyPr rtlCol="0"/>
          <a:lstStyle/>
          <a:p>
            <a:pPr lvl="0" rtl="0"/>
            <a:r>
              <a:rPr lang="fr-FR" noProof="0"/>
              <a:t>Modifiez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4" name="Espace réservé de la date 3">
            <a:extLst>
              <a:ext uri="{FF2B5EF4-FFF2-40B4-BE49-F238E27FC236}">
                <a16:creationId xmlns:a16="http://schemas.microsoft.com/office/drawing/2014/main" id="{2AAEA2D1-B124-4454-AFDC-EA60A14BA121}"/>
              </a:ext>
            </a:extLst>
          </p:cNvPr>
          <p:cNvSpPr>
            <a:spLocks noGrp="1"/>
          </p:cNvSpPr>
          <p:nvPr>
            <p:ph type="dt" sz="half" idx="10"/>
          </p:nvPr>
        </p:nvSpPr>
        <p:spPr/>
        <p:txBody>
          <a:bodyPr rtlCol="0"/>
          <a:lstStyle/>
          <a:p>
            <a:pPr rtl="0"/>
            <a:fld id="{E50D6190-71C6-4C79-BC36-9DBEBB9EB8CD}" type="datetime1">
              <a:rPr lang="fr-FR" noProof="0" smtClean="0"/>
              <a:t>02/10/2024</a:t>
            </a:fld>
            <a:endParaRPr lang="fr-FR" noProof="0"/>
          </a:p>
        </p:txBody>
      </p:sp>
      <p:sp>
        <p:nvSpPr>
          <p:cNvPr id="5" name="Espace réservé du pied de page 4">
            <a:extLst>
              <a:ext uri="{FF2B5EF4-FFF2-40B4-BE49-F238E27FC236}">
                <a16:creationId xmlns:a16="http://schemas.microsoft.com/office/drawing/2014/main" id="{B4F58000-F9D7-4A53-A6C5-E5E8154226B4}"/>
              </a:ext>
            </a:extLst>
          </p:cNvPr>
          <p:cNvSpPr>
            <a:spLocks noGrp="1"/>
          </p:cNvSpPr>
          <p:nvPr>
            <p:ph type="ftr" sz="quarter" idx="11"/>
          </p:nvPr>
        </p:nvSpPr>
        <p:spPr/>
        <p:txBody>
          <a:bodyPr rtlCol="0"/>
          <a:lstStyle/>
          <a:p>
            <a:pPr rtl="0"/>
            <a:endParaRPr lang="fr-FR" noProof="0"/>
          </a:p>
        </p:txBody>
      </p:sp>
      <p:sp>
        <p:nvSpPr>
          <p:cNvPr id="6" name="Espace réservé du numéro de diapositive 5">
            <a:extLst>
              <a:ext uri="{FF2B5EF4-FFF2-40B4-BE49-F238E27FC236}">
                <a16:creationId xmlns:a16="http://schemas.microsoft.com/office/drawing/2014/main" id="{70D22AAD-0D08-4F47-8D5A-EFE29017E8DD}"/>
              </a:ext>
            </a:extLst>
          </p:cNvPr>
          <p:cNvSpPr>
            <a:spLocks noGrp="1"/>
          </p:cNvSpPr>
          <p:nvPr>
            <p:ph type="sldNum" sz="quarter" idx="12"/>
          </p:nvPr>
        </p:nvSpPr>
        <p:spPr/>
        <p:txBody>
          <a:bodyPr rtlCol="0"/>
          <a:lstStyle/>
          <a:p>
            <a:pPr rtl="0"/>
            <a:fld id="{A6AF1B4E-90EC-4A51-B6E5-B702C054ECB0}" type="slidenum">
              <a:rPr lang="fr-FR" noProof="0" smtClean="0"/>
              <a:t>‹N°›</a:t>
            </a:fld>
            <a:endParaRPr lang="fr-FR" noProof="0"/>
          </a:p>
        </p:txBody>
      </p:sp>
    </p:spTree>
    <p:extLst>
      <p:ext uri="{BB962C8B-B14F-4D97-AF65-F5344CB8AC3E}">
        <p14:creationId xmlns:p14="http://schemas.microsoft.com/office/powerpoint/2010/main" val="4213046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9036159-1280-4EE9-96D3-A56BD5826612}"/>
              </a:ext>
            </a:extLst>
          </p:cNvPr>
          <p:cNvSpPr>
            <a:spLocks noGrp="1"/>
          </p:cNvSpPr>
          <p:nvPr>
            <p:ph type="title"/>
          </p:nvPr>
        </p:nvSpPr>
        <p:spPr>
          <a:xfrm>
            <a:off x="831850" y="1709738"/>
            <a:ext cx="10515600" cy="2852737"/>
          </a:xfrm>
        </p:spPr>
        <p:txBody>
          <a:bodyPr rtlCol="0" anchor="b"/>
          <a:lstStyle>
            <a:lvl1pPr>
              <a:defRPr sz="6000"/>
            </a:lvl1pPr>
          </a:lstStyle>
          <a:p>
            <a:pPr rtl="0"/>
            <a:r>
              <a:rPr lang="fr-FR" noProof="0"/>
              <a:t>Modifiez le style du titre</a:t>
            </a:r>
          </a:p>
        </p:txBody>
      </p:sp>
      <p:sp>
        <p:nvSpPr>
          <p:cNvPr id="3" name="Espace réservé du texte 2">
            <a:extLst>
              <a:ext uri="{FF2B5EF4-FFF2-40B4-BE49-F238E27FC236}">
                <a16:creationId xmlns:a16="http://schemas.microsoft.com/office/drawing/2014/main" id="{3BA27A78-1874-488A-B215-7D763D338186}"/>
              </a:ext>
            </a:extLst>
          </p:cNvPr>
          <p:cNvSpPr>
            <a:spLocks noGrp="1"/>
          </p:cNvSpPr>
          <p:nvPr>
            <p:ph type="body" idx="1" hasCustomPrompt="1"/>
          </p:nvPr>
        </p:nvSpPr>
        <p:spPr>
          <a:xfrm>
            <a:off x="831850" y="4589463"/>
            <a:ext cx="10515600" cy="1500187"/>
          </a:xfrm>
        </p:spPr>
        <p:txBody>
          <a:bodyPr rtlCol="0"/>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fr-FR" noProof="0"/>
              <a:t>Modifiez les styles du texte du masque</a:t>
            </a:r>
          </a:p>
        </p:txBody>
      </p:sp>
      <p:sp>
        <p:nvSpPr>
          <p:cNvPr id="4" name="Espace réservé de la date 3">
            <a:extLst>
              <a:ext uri="{FF2B5EF4-FFF2-40B4-BE49-F238E27FC236}">
                <a16:creationId xmlns:a16="http://schemas.microsoft.com/office/drawing/2014/main" id="{084BB3D1-3138-4B69-BF5D-4B1A213451CA}"/>
              </a:ext>
            </a:extLst>
          </p:cNvPr>
          <p:cNvSpPr>
            <a:spLocks noGrp="1"/>
          </p:cNvSpPr>
          <p:nvPr>
            <p:ph type="dt" sz="half" idx="10"/>
          </p:nvPr>
        </p:nvSpPr>
        <p:spPr/>
        <p:txBody>
          <a:bodyPr rtlCol="0"/>
          <a:lstStyle/>
          <a:p>
            <a:pPr rtl="0"/>
            <a:fld id="{4FF17A3C-9268-4758-BE06-C6A84DDF0E58}" type="datetime1">
              <a:rPr lang="fr-FR" noProof="0" smtClean="0"/>
              <a:t>02/10/2024</a:t>
            </a:fld>
            <a:endParaRPr lang="fr-FR" noProof="0"/>
          </a:p>
        </p:txBody>
      </p:sp>
      <p:sp>
        <p:nvSpPr>
          <p:cNvPr id="5" name="Espace réservé du pied de page 4">
            <a:extLst>
              <a:ext uri="{FF2B5EF4-FFF2-40B4-BE49-F238E27FC236}">
                <a16:creationId xmlns:a16="http://schemas.microsoft.com/office/drawing/2014/main" id="{0EFF90C5-31F4-4A22-AC00-3FB5ED291B28}"/>
              </a:ext>
            </a:extLst>
          </p:cNvPr>
          <p:cNvSpPr>
            <a:spLocks noGrp="1"/>
          </p:cNvSpPr>
          <p:nvPr>
            <p:ph type="ftr" sz="quarter" idx="11"/>
          </p:nvPr>
        </p:nvSpPr>
        <p:spPr/>
        <p:txBody>
          <a:bodyPr rtlCol="0"/>
          <a:lstStyle/>
          <a:p>
            <a:pPr rtl="0"/>
            <a:endParaRPr lang="fr-FR" noProof="0"/>
          </a:p>
        </p:txBody>
      </p:sp>
      <p:sp>
        <p:nvSpPr>
          <p:cNvPr id="6" name="Espace réservé du numéro de diapositive 5">
            <a:extLst>
              <a:ext uri="{FF2B5EF4-FFF2-40B4-BE49-F238E27FC236}">
                <a16:creationId xmlns:a16="http://schemas.microsoft.com/office/drawing/2014/main" id="{951F787E-B946-4091-ABC6-F9DB06BBEE34}"/>
              </a:ext>
            </a:extLst>
          </p:cNvPr>
          <p:cNvSpPr>
            <a:spLocks noGrp="1"/>
          </p:cNvSpPr>
          <p:nvPr>
            <p:ph type="sldNum" sz="quarter" idx="12"/>
          </p:nvPr>
        </p:nvSpPr>
        <p:spPr/>
        <p:txBody>
          <a:bodyPr rtlCol="0"/>
          <a:lstStyle/>
          <a:p>
            <a:pPr rtl="0"/>
            <a:fld id="{A6AF1B4E-90EC-4A51-B6E5-B702C054ECB0}" type="slidenum">
              <a:rPr lang="fr-FR" noProof="0" smtClean="0"/>
              <a:t>‹N°›</a:t>
            </a:fld>
            <a:endParaRPr lang="fr-FR" noProof="0"/>
          </a:p>
        </p:txBody>
      </p:sp>
    </p:spTree>
    <p:extLst>
      <p:ext uri="{BB962C8B-B14F-4D97-AF65-F5344CB8AC3E}">
        <p14:creationId xmlns:p14="http://schemas.microsoft.com/office/powerpoint/2010/main" val="10892729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60CAA11-CC97-44E5-AE4D-808FD741A066}"/>
              </a:ext>
            </a:extLst>
          </p:cNvPr>
          <p:cNvSpPr>
            <a:spLocks noGrp="1"/>
          </p:cNvSpPr>
          <p:nvPr>
            <p:ph type="title"/>
          </p:nvPr>
        </p:nvSpPr>
        <p:spPr/>
        <p:txBody>
          <a:bodyPr rtlCol="0"/>
          <a:lstStyle/>
          <a:p>
            <a:pPr rtl="0"/>
            <a:r>
              <a:rPr lang="fr-FR" noProof="0"/>
              <a:t>Modifiez le style du titre</a:t>
            </a:r>
          </a:p>
        </p:txBody>
      </p:sp>
      <p:sp>
        <p:nvSpPr>
          <p:cNvPr id="3" name="Espace réservé du contenu 2">
            <a:extLst>
              <a:ext uri="{FF2B5EF4-FFF2-40B4-BE49-F238E27FC236}">
                <a16:creationId xmlns:a16="http://schemas.microsoft.com/office/drawing/2014/main" id="{683AB6CB-9460-4BCA-86C5-5F26357AB80F}"/>
              </a:ext>
            </a:extLst>
          </p:cNvPr>
          <p:cNvSpPr>
            <a:spLocks noGrp="1"/>
          </p:cNvSpPr>
          <p:nvPr>
            <p:ph sz="half" idx="1" hasCustomPrompt="1"/>
          </p:nvPr>
        </p:nvSpPr>
        <p:spPr>
          <a:xfrm>
            <a:off x="838200" y="1825625"/>
            <a:ext cx="5181600" cy="4351338"/>
          </a:xfrm>
        </p:spPr>
        <p:txBody>
          <a:bodyPr rtlCol="0"/>
          <a:lstStyle/>
          <a:p>
            <a:pPr lvl="0" rtl="0"/>
            <a:r>
              <a:rPr lang="fr-FR" noProof="0"/>
              <a:t>Modifiez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4" name="Espace réservé du contenu 3">
            <a:extLst>
              <a:ext uri="{FF2B5EF4-FFF2-40B4-BE49-F238E27FC236}">
                <a16:creationId xmlns:a16="http://schemas.microsoft.com/office/drawing/2014/main" id="{69FAB0F6-401D-4BAF-A300-65AD684DF961}"/>
              </a:ext>
            </a:extLst>
          </p:cNvPr>
          <p:cNvSpPr>
            <a:spLocks noGrp="1"/>
          </p:cNvSpPr>
          <p:nvPr>
            <p:ph sz="half" idx="2" hasCustomPrompt="1"/>
          </p:nvPr>
        </p:nvSpPr>
        <p:spPr>
          <a:xfrm>
            <a:off x="6172200" y="1825625"/>
            <a:ext cx="5181600" cy="4351338"/>
          </a:xfrm>
        </p:spPr>
        <p:txBody>
          <a:bodyPr rtlCol="0"/>
          <a:lstStyle/>
          <a:p>
            <a:pPr lvl="0" rtl="0"/>
            <a:r>
              <a:rPr lang="fr-FR" noProof="0"/>
              <a:t>Modifiez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5" name="Espace réservé de la date 4">
            <a:extLst>
              <a:ext uri="{FF2B5EF4-FFF2-40B4-BE49-F238E27FC236}">
                <a16:creationId xmlns:a16="http://schemas.microsoft.com/office/drawing/2014/main" id="{C4561BBA-B185-4B45-B152-3D320E15F550}"/>
              </a:ext>
            </a:extLst>
          </p:cNvPr>
          <p:cNvSpPr>
            <a:spLocks noGrp="1"/>
          </p:cNvSpPr>
          <p:nvPr>
            <p:ph type="dt" sz="half" idx="10"/>
          </p:nvPr>
        </p:nvSpPr>
        <p:spPr/>
        <p:txBody>
          <a:bodyPr rtlCol="0"/>
          <a:lstStyle/>
          <a:p>
            <a:pPr rtl="0"/>
            <a:fld id="{A74877F6-8327-4BEA-9027-2F5D45D5E3E3}" type="datetime1">
              <a:rPr lang="fr-FR" noProof="0" smtClean="0"/>
              <a:t>02/10/2024</a:t>
            </a:fld>
            <a:endParaRPr lang="fr-FR" noProof="0"/>
          </a:p>
        </p:txBody>
      </p:sp>
      <p:sp>
        <p:nvSpPr>
          <p:cNvPr id="6" name="Espace réservé du pied de page 5">
            <a:extLst>
              <a:ext uri="{FF2B5EF4-FFF2-40B4-BE49-F238E27FC236}">
                <a16:creationId xmlns:a16="http://schemas.microsoft.com/office/drawing/2014/main" id="{D61CD760-96AC-4821-A56B-0B805F2FAD44}"/>
              </a:ext>
            </a:extLst>
          </p:cNvPr>
          <p:cNvSpPr>
            <a:spLocks noGrp="1"/>
          </p:cNvSpPr>
          <p:nvPr>
            <p:ph type="ftr" sz="quarter" idx="11"/>
          </p:nvPr>
        </p:nvSpPr>
        <p:spPr/>
        <p:txBody>
          <a:bodyPr rtlCol="0"/>
          <a:lstStyle/>
          <a:p>
            <a:pPr rtl="0"/>
            <a:endParaRPr lang="fr-FR" noProof="0"/>
          </a:p>
        </p:txBody>
      </p:sp>
      <p:sp>
        <p:nvSpPr>
          <p:cNvPr id="7" name="Espace réservé du numéro de diapositive 6">
            <a:extLst>
              <a:ext uri="{FF2B5EF4-FFF2-40B4-BE49-F238E27FC236}">
                <a16:creationId xmlns:a16="http://schemas.microsoft.com/office/drawing/2014/main" id="{2F750665-D5B5-4D0B-B2F0-CB6B027CDEC7}"/>
              </a:ext>
            </a:extLst>
          </p:cNvPr>
          <p:cNvSpPr>
            <a:spLocks noGrp="1"/>
          </p:cNvSpPr>
          <p:nvPr>
            <p:ph type="sldNum" sz="quarter" idx="12"/>
          </p:nvPr>
        </p:nvSpPr>
        <p:spPr/>
        <p:txBody>
          <a:bodyPr rtlCol="0"/>
          <a:lstStyle/>
          <a:p>
            <a:pPr rtl="0"/>
            <a:fld id="{A6AF1B4E-90EC-4A51-B6E5-B702C054ECB0}" type="slidenum">
              <a:rPr lang="fr-FR" noProof="0" smtClean="0"/>
              <a:t>‹N°›</a:t>
            </a:fld>
            <a:endParaRPr lang="fr-FR" noProof="0"/>
          </a:p>
        </p:txBody>
      </p:sp>
    </p:spTree>
    <p:extLst>
      <p:ext uri="{BB962C8B-B14F-4D97-AF65-F5344CB8AC3E}">
        <p14:creationId xmlns:p14="http://schemas.microsoft.com/office/powerpoint/2010/main" val="3138061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1EA47C3-C498-415A-A057-E19BCEB5F28D}"/>
              </a:ext>
            </a:extLst>
          </p:cNvPr>
          <p:cNvSpPr>
            <a:spLocks noGrp="1"/>
          </p:cNvSpPr>
          <p:nvPr>
            <p:ph type="title"/>
          </p:nvPr>
        </p:nvSpPr>
        <p:spPr>
          <a:xfrm>
            <a:off x="839788" y="365125"/>
            <a:ext cx="10515600" cy="1325563"/>
          </a:xfrm>
        </p:spPr>
        <p:txBody>
          <a:bodyPr rtlCol="0"/>
          <a:lstStyle/>
          <a:p>
            <a:pPr rtl="0"/>
            <a:r>
              <a:rPr lang="fr-FR" noProof="0"/>
              <a:t>Modifiez le style du titre</a:t>
            </a:r>
          </a:p>
        </p:txBody>
      </p:sp>
      <p:sp>
        <p:nvSpPr>
          <p:cNvPr id="3" name="Espace réservé du texte 2">
            <a:extLst>
              <a:ext uri="{FF2B5EF4-FFF2-40B4-BE49-F238E27FC236}">
                <a16:creationId xmlns:a16="http://schemas.microsoft.com/office/drawing/2014/main" id="{7BF6677F-2712-4810-A3AA-56FA75386D2A}"/>
              </a:ext>
            </a:extLst>
          </p:cNvPr>
          <p:cNvSpPr>
            <a:spLocks noGrp="1"/>
          </p:cNvSpPr>
          <p:nvPr>
            <p:ph type="body" idx="1" hasCustomPrompt="1"/>
          </p:nvPr>
        </p:nvSpPr>
        <p:spPr>
          <a:xfrm>
            <a:off x="839788" y="1681163"/>
            <a:ext cx="5157787" cy="823912"/>
          </a:xfrm>
        </p:spPr>
        <p:txBody>
          <a:bodyPr rtlCol="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fr-FR" noProof="0"/>
              <a:t>Modifiez les styles du texte du masque</a:t>
            </a:r>
          </a:p>
        </p:txBody>
      </p:sp>
      <p:sp>
        <p:nvSpPr>
          <p:cNvPr id="4" name="Espace réservé du contenu 3">
            <a:extLst>
              <a:ext uri="{FF2B5EF4-FFF2-40B4-BE49-F238E27FC236}">
                <a16:creationId xmlns:a16="http://schemas.microsoft.com/office/drawing/2014/main" id="{F871B54A-6775-4978-8E19-32694C9B5E38}"/>
              </a:ext>
            </a:extLst>
          </p:cNvPr>
          <p:cNvSpPr>
            <a:spLocks noGrp="1"/>
          </p:cNvSpPr>
          <p:nvPr>
            <p:ph sz="half" idx="2" hasCustomPrompt="1"/>
          </p:nvPr>
        </p:nvSpPr>
        <p:spPr>
          <a:xfrm>
            <a:off x="839788" y="2505075"/>
            <a:ext cx="5157787" cy="3684588"/>
          </a:xfrm>
        </p:spPr>
        <p:txBody>
          <a:bodyPr rtlCol="0"/>
          <a:lstStyle/>
          <a:p>
            <a:pPr lvl="0" rtl="0"/>
            <a:r>
              <a:rPr lang="fr-FR" noProof="0"/>
              <a:t>Modifiez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5" name="Espace réservé du texte 4">
            <a:extLst>
              <a:ext uri="{FF2B5EF4-FFF2-40B4-BE49-F238E27FC236}">
                <a16:creationId xmlns:a16="http://schemas.microsoft.com/office/drawing/2014/main" id="{DDBA1303-B245-476D-BD02-A4E4A359F6E7}"/>
              </a:ext>
            </a:extLst>
          </p:cNvPr>
          <p:cNvSpPr>
            <a:spLocks noGrp="1"/>
          </p:cNvSpPr>
          <p:nvPr>
            <p:ph type="body" sz="quarter" idx="3" hasCustomPrompt="1"/>
          </p:nvPr>
        </p:nvSpPr>
        <p:spPr>
          <a:xfrm>
            <a:off x="6172200" y="1681163"/>
            <a:ext cx="5183188" cy="823912"/>
          </a:xfrm>
        </p:spPr>
        <p:txBody>
          <a:bodyPr rtlCol="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fr-FR" noProof="0"/>
              <a:t>Modifiez les styles du texte du masque</a:t>
            </a:r>
          </a:p>
        </p:txBody>
      </p:sp>
      <p:sp>
        <p:nvSpPr>
          <p:cNvPr id="6" name="Espace réservé du contenu 5">
            <a:extLst>
              <a:ext uri="{FF2B5EF4-FFF2-40B4-BE49-F238E27FC236}">
                <a16:creationId xmlns:a16="http://schemas.microsoft.com/office/drawing/2014/main" id="{BE8E898F-5B79-46F1-89C1-F827997CC485}"/>
              </a:ext>
            </a:extLst>
          </p:cNvPr>
          <p:cNvSpPr>
            <a:spLocks noGrp="1"/>
          </p:cNvSpPr>
          <p:nvPr>
            <p:ph sz="quarter" idx="4" hasCustomPrompt="1"/>
          </p:nvPr>
        </p:nvSpPr>
        <p:spPr>
          <a:xfrm>
            <a:off x="6172200" y="2505075"/>
            <a:ext cx="5183188" cy="3684588"/>
          </a:xfrm>
        </p:spPr>
        <p:txBody>
          <a:bodyPr rtlCol="0"/>
          <a:lstStyle/>
          <a:p>
            <a:pPr lvl="0" rtl="0"/>
            <a:r>
              <a:rPr lang="fr-FR" noProof="0"/>
              <a:t>Modifiez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7" name="Espace réservé de la date 6">
            <a:extLst>
              <a:ext uri="{FF2B5EF4-FFF2-40B4-BE49-F238E27FC236}">
                <a16:creationId xmlns:a16="http://schemas.microsoft.com/office/drawing/2014/main" id="{6B417A4D-2EC9-4294-BFF4-EAE22EE1099A}"/>
              </a:ext>
            </a:extLst>
          </p:cNvPr>
          <p:cNvSpPr>
            <a:spLocks noGrp="1"/>
          </p:cNvSpPr>
          <p:nvPr>
            <p:ph type="dt" sz="half" idx="10"/>
          </p:nvPr>
        </p:nvSpPr>
        <p:spPr/>
        <p:txBody>
          <a:bodyPr rtlCol="0"/>
          <a:lstStyle/>
          <a:p>
            <a:pPr rtl="0"/>
            <a:fld id="{6A4E110E-C7AF-4C76-BEA2-6DE31BE042A5}" type="datetime1">
              <a:rPr lang="fr-FR" noProof="0" smtClean="0"/>
              <a:t>02/10/2024</a:t>
            </a:fld>
            <a:endParaRPr lang="fr-FR" noProof="0"/>
          </a:p>
        </p:txBody>
      </p:sp>
      <p:sp>
        <p:nvSpPr>
          <p:cNvPr id="8" name="Espace réservé du pied de page 7">
            <a:extLst>
              <a:ext uri="{FF2B5EF4-FFF2-40B4-BE49-F238E27FC236}">
                <a16:creationId xmlns:a16="http://schemas.microsoft.com/office/drawing/2014/main" id="{6150E317-3602-42A1-BB7F-0184072E8D5F}"/>
              </a:ext>
            </a:extLst>
          </p:cNvPr>
          <p:cNvSpPr>
            <a:spLocks noGrp="1"/>
          </p:cNvSpPr>
          <p:nvPr>
            <p:ph type="ftr" sz="quarter" idx="11"/>
          </p:nvPr>
        </p:nvSpPr>
        <p:spPr/>
        <p:txBody>
          <a:bodyPr rtlCol="0"/>
          <a:lstStyle/>
          <a:p>
            <a:pPr rtl="0"/>
            <a:endParaRPr lang="fr-FR" noProof="0"/>
          </a:p>
        </p:txBody>
      </p:sp>
      <p:sp>
        <p:nvSpPr>
          <p:cNvPr id="9" name="Espace réservé du numéro de diapositive 8">
            <a:extLst>
              <a:ext uri="{FF2B5EF4-FFF2-40B4-BE49-F238E27FC236}">
                <a16:creationId xmlns:a16="http://schemas.microsoft.com/office/drawing/2014/main" id="{50CE2C97-E26C-4A8B-93A0-B01E2C7F4522}"/>
              </a:ext>
            </a:extLst>
          </p:cNvPr>
          <p:cNvSpPr>
            <a:spLocks noGrp="1"/>
          </p:cNvSpPr>
          <p:nvPr>
            <p:ph type="sldNum" sz="quarter" idx="12"/>
          </p:nvPr>
        </p:nvSpPr>
        <p:spPr/>
        <p:txBody>
          <a:bodyPr rtlCol="0"/>
          <a:lstStyle/>
          <a:p>
            <a:pPr rtl="0"/>
            <a:fld id="{A6AF1B4E-90EC-4A51-B6E5-B702C054ECB0}" type="slidenum">
              <a:rPr lang="fr-FR" noProof="0" smtClean="0"/>
              <a:t>‹N°›</a:t>
            </a:fld>
            <a:endParaRPr lang="fr-FR" noProof="0"/>
          </a:p>
        </p:txBody>
      </p:sp>
    </p:spTree>
    <p:extLst>
      <p:ext uri="{BB962C8B-B14F-4D97-AF65-F5344CB8AC3E}">
        <p14:creationId xmlns:p14="http://schemas.microsoft.com/office/powerpoint/2010/main" val="22586984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uniquement">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19F68FC-5755-447A-8D7F-9ADED3E994A3}"/>
              </a:ext>
            </a:extLst>
          </p:cNvPr>
          <p:cNvSpPr>
            <a:spLocks noGrp="1"/>
          </p:cNvSpPr>
          <p:nvPr>
            <p:ph type="title"/>
          </p:nvPr>
        </p:nvSpPr>
        <p:spPr/>
        <p:txBody>
          <a:bodyPr rtlCol="0"/>
          <a:lstStyle/>
          <a:p>
            <a:pPr rtl="0"/>
            <a:r>
              <a:rPr lang="fr-FR" noProof="0"/>
              <a:t>Modifiez le style du titre</a:t>
            </a:r>
          </a:p>
        </p:txBody>
      </p:sp>
      <p:sp>
        <p:nvSpPr>
          <p:cNvPr id="3" name="Espace réservé de la date 2">
            <a:extLst>
              <a:ext uri="{FF2B5EF4-FFF2-40B4-BE49-F238E27FC236}">
                <a16:creationId xmlns:a16="http://schemas.microsoft.com/office/drawing/2014/main" id="{8AB50287-81AA-46CA-8CB3-53A7F8313741}"/>
              </a:ext>
            </a:extLst>
          </p:cNvPr>
          <p:cNvSpPr>
            <a:spLocks noGrp="1"/>
          </p:cNvSpPr>
          <p:nvPr>
            <p:ph type="dt" sz="half" idx="10"/>
          </p:nvPr>
        </p:nvSpPr>
        <p:spPr/>
        <p:txBody>
          <a:bodyPr rtlCol="0"/>
          <a:lstStyle/>
          <a:p>
            <a:pPr rtl="0"/>
            <a:fld id="{4FB4F809-8FA8-4168-8DD1-9C02CF963051}" type="datetime1">
              <a:rPr lang="fr-FR" noProof="0" smtClean="0"/>
              <a:t>02/10/2024</a:t>
            </a:fld>
            <a:endParaRPr lang="fr-FR" noProof="0"/>
          </a:p>
        </p:txBody>
      </p:sp>
      <p:sp>
        <p:nvSpPr>
          <p:cNvPr id="4" name="Espace réservé du pied de page 3">
            <a:extLst>
              <a:ext uri="{FF2B5EF4-FFF2-40B4-BE49-F238E27FC236}">
                <a16:creationId xmlns:a16="http://schemas.microsoft.com/office/drawing/2014/main" id="{2F1BA4AA-02C9-459E-9362-3DA60E3B5972}"/>
              </a:ext>
            </a:extLst>
          </p:cNvPr>
          <p:cNvSpPr>
            <a:spLocks noGrp="1"/>
          </p:cNvSpPr>
          <p:nvPr>
            <p:ph type="ftr" sz="quarter" idx="11"/>
          </p:nvPr>
        </p:nvSpPr>
        <p:spPr/>
        <p:txBody>
          <a:bodyPr rtlCol="0"/>
          <a:lstStyle/>
          <a:p>
            <a:pPr rtl="0"/>
            <a:endParaRPr lang="fr-FR" noProof="0"/>
          </a:p>
        </p:txBody>
      </p:sp>
      <p:sp>
        <p:nvSpPr>
          <p:cNvPr id="5" name="Espace réservé du numéro de diapositive 4">
            <a:extLst>
              <a:ext uri="{FF2B5EF4-FFF2-40B4-BE49-F238E27FC236}">
                <a16:creationId xmlns:a16="http://schemas.microsoft.com/office/drawing/2014/main" id="{AB2A2C8F-DBB4-4235-A67E-FB4039D9AA24}"/>
              </a:ext>
            </a:extLst>
          </p:cNvPr>
          <p:cNvSpPr>
            <a:spLocks noGrp="1"/>
          </p:cNvSpPr>
          <p:nvPr>
            <p:ph type="sldNum" sz="quarter" idx="12"/>
          </p:nvPr>
        </p:nvSpPr>
        <p:spPr/>
        <p:txBody>
          <a:bodyPr rtlCol="0"/>
          <a:lstStyle/>
          <a:p>
            <a:pPr rtl="0"/>
            <a:fld id="{A6AF1B4E-90EC-4A51-B6E5-B702C054ECB0}" type="slidenum">
              <a:rPr lang="fr-FR" noProof="0" smtClean="0"/>
              <a:t>‹N°›</a:t>
            </a:fld>
            <a:endParaRPr lang="fr-FR" noProof="0"/>
          </a:p>
        </p:txBody>
      </p:sp>
    </p:spTree>
    <p:extLst>
      <p:ext uri="{BB962C8B-B14F-4D97-AF65-F5344CB8AC3E}">
        <p14:creationId xmlns:p14="http://schemas.microsoft.com/office/powerpoint/2010/main" val="40683954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B46ACAA5-F8E7-46E9-8BA7-A510948B62CC}"/>
              </a:ext>
            </a:extLst>
          </p:cNvPr>
          <p:cNvSpPr>
            <a:spLocks noGrp="1"/>
          </p:cNvSpPr>
          <p:nvPr>
            <p:ph type="dt" sz="half" idx="10"/>
          </p:nvPr>
        </p:nvSpPr>
        <p:spPr/>
        <p:txBody>
          <a:bodyPr rtlCol="0"/>
          <a:lstStyle/>
          <a:p>
            <a:pPr rtl="0"/>
            <a:fld id="{AF10E5D2-FD47-4896-B75D-FA8BC359EBDC}" type="datetime1">
              <a:rPr lang="fr-FR" noProof="0" smtClean="0"/>
              <a:t>02/10/2024</a:t>
            </a:fld>
            <a:endParaRPr lang="fr-FR" noProof="0"/>
          </a:p>
        </p:txBody>
      </p:sp>
      <p:sp>
        <p:nvSpPr>
          <p:cNvPr id="3" name="Espace réservé du pied de page 2">
            <a:extLst>
              <a:ext uri="{FF2B5EF4-FFF2-40B4-BE49-F238E27FC236}">
                <a16:creationId xmlns:a16="http://schemas.microsoft.com/office/drawing/2014/main" id="{D1F2DEE8-5654-4DCA-A8D0-D883E52B6FBC}"/>
              </a:ext>
            </a:extLst>
          </p:cNvPr>
          <p:cNvSpPr>
            <a:spLocks noGrp="1"/>
          </p:cNvSpPr>
          <p:nvPr>
            <p:ph type="ftr" sz="quarter" idx="11"/>
          </p:nvPr>
        </p:nvSpPr>
        <p:spPr/>
        <p:txBody>
          <a:bodyPr rtlCol="0"/>
          <a:lstStyle/>
          <a:p>
            <a:pPr rtl="0"/>
            <a:endParaRPr lang="fr-FR" noProof="0"/>
          </a:p>
        </p:txBody>
      </p:sp>
      <p:sp>
        <p:nvSpPr>
          <p:cNvPr id="4" name="Espace réservé du numéro de diapositive 3">
            <a:extLst>
              <a:ext uri="{FF2B5EF4-FFF2-40B4-BE49-F238E27FC236}">
                <a16:creationId xmlns:a16="http://schemas.microsoft.com/office/drawing/2014/main" id="{B0B179A5-4329-4057-9DEB-5B6E3AD1183F}"/>
              </a:ext>
            </a:extLst>
          </p:cNvPr>
          <p:cNvSpPr>
            <a:spLocks noGrp="1"/>
          </p:cNvSpPr>
          <p:nvPr>
            <p:ph type="sldNum" sz="quarter" idx="12"/>
          </p:nvPr>
        </p:nvSpPr>
        <p:spPr/>
        <p:txBody>
          <a:bodyPr rtlCol="0"/>
          <a:lstStyle/>
          <a:p>
            <a:pPr rtl="0"/>
            <a:fld id="{A6AF1B4E-90EC-4A51-B6E5-B702C054ECB0}" type="slidenum">
              <a:rPr lang="fr-FR" noProof="0" smtClean="0"/>
              <a:t>‹N°›</a:t>
            </a:fld>
            <a:endParaRPr lang="fr-FR" noProof="0"/>
          </a:p>
        </p:txBody>
      </p:sp>
    </p:spTree>
    <p:extLst>
      <p:ext uri="{BB962C8B-B14F-4D97-AF65-F5344CB8AC3E}">
        <p14:creationId xmlns:p14="http://schemas.microsoft.com/office/powerpoint/2010/main" val="6217904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291DA80-336B-4DBB-91A1-6E3E4B3C20AA}"/>
              </a:ext>
            </a:extLst>
          </p:cNvPr>
          <p:cNvSpPr>
            <a:spLocks noGrp="1"/>
          </p:cNvSpPr>
          <p:nvPr>
            <p:ph type="title"/>
          </p:nvPr>
        </p:nvSpPr>
        <p:spPr>
          <a:xfrm>
            <a:off x="839788" y="457200"/>
            <a:ext cx="3932237" cy="1600200"/>
          </a:xfrm>
        </p:spPr>
        <p:txBody>
          <a:bodyPr rtlCol="0" anchor="b"/>
          <a:lstStyle>
            <a:lvl1pPr>
              <a:defRPr sz="3200"/>
            </a:lvl1pPr>
          </a:lstStyle>
          <a:p>
            <a:pPr rtl="0"/>
            <a:r>
              <a:rPr lang="fr-FR" noProof="0"/>
              <a:t>Modifiez le style du titre</a:t>
            </a:r>
          </a:p>
        </p:txBody>
      </p:sp>
      <p:sp>
        <p:nvSpPr>
          <p:cNvPr id="3" name="Espace réservé du contenu 2">
            <a:extLst>
              <a:ext uri="{FF2B5EF4-FFF2-40B4-BE49-F238E27FC236}">
                <a16:creationId xmlns:a16="http://schemas.microsoft.com/office/drawing/2014/main" id="{3840D456-F0A3-4789-A310-A23F01B2EC00}"/>
              </a:ext>
            </a:extLst>
          </p:cNvPr>
          <p:cNvSpPr>
            <a:spLocks noGrp="1"/>
          </p:cNvSpPr>
          <p:nvPr>
            <p:ph idx="1" hasCustomPrompt="1"/>
          </p:nvPr>
        </p:nvSpPr>
        <p:spPr>
          <a:xfrm>
            <a:off x="5183188" y="987425"/>
            <a:ext cx="6172200" cy="4873625"/>
          </a:xfrm>
        </p:spPr>
        <p:txBody>
          <a:bodyPr rtlCol="0"/>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rtl="0"/>
            <a:r>
              <a:rPr lang="fr-FR" noProof="0"/>
              <a:t>Modifiez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4" name="Espace réservé du texte 3">
            <a:extLst>
              <a:ext uri="{FF2B5EF4-FFF2-40B4-BE49-F238E27FC236}">
                <a16:creationId xmlns:a16="http://schemas.microsoft.com/office/drawing/2014/main" id="{CB8A8B05-7071-44D4-80F7-3E8191C9A49B}"/>
              </a:ext>
            </a:extLst>
          </p:cNvPr>
          <p:cNvSpPr>
            <a:spLocks noGrp="1"/>
          </p:cNvSpPr>
          <p:nvPr>
            <p:ph type="body" sz="half" idx="2" hasCustomPrompt="1"/>
          </p:nvPr>
        </p:nvSpPr>
        <p:spPr>
          <a:xfrm>
            <a:off x="839788" y="2057400"/>
            <a:ext cx="3932237" cy="3811588"/>
          </a:xfrm>
        </p:spPr>
        <p:txBody>
          <a:bodyPr rtlCol="0"/>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fr-FR" noProof="0"/>
              <a:t>Modifiez les styles du texte du masque</a:t>
            </a:r>
          </a:p>
        </p:txBody>
      </p:sp>
      <p:sp>
        <p:nvSpPr>
          <p:cNvPr id="5" name="Espace réservé de la date 4">
            <a:extLst>
              <a:ext uri="{FF2B5EF4-FFF2-40B4-BE49-F238E27FC236}">
                <a16:creationId xmlns:a16="http://schemas.microsoft.com/office/drawing/2014/main" id="{E5D8562E-E6F1-449B-909C-98426BA86B36}"/>
              </a:ext>
            </a:extLst>
          </p:cNvPr>
          <p:cNvSpPr>
            <a:spLocks noGrp="1"/>
          </p:cNvSpPr>
          <p:nvPr>
            <p:ph type="dt" sz="half" idx="10"/>
          </p:nvPr>
        </p:nvSpPr>
        <p:spPr/>
        <p:txBody>
          <a:bodyPr rtlCol="0"/>
          <a:lstStyle/>
          <a:p>
            <a:pPr rtl="0"/>
            <a:fld id="{63BC1F2E-CA63-49B1-B9F2-EAEA65976DA0}" type="datetime1">
              <a:rPr lang="fr-FR" noProof="0" smtClean="0"/>
              <a:t>02/10/2024</a:t>
            </a:fld>
            <a:endParaRPr lang="fr-FR" noProof="0"/>
          </a:p>
        </p:txBody>
      </p:sp>
      <p:sp>
        <p:nvSpPr>
          <p:cNvPr id="6" name="Espace réservé du pied de page 5">
            <a:extLst>
              <a:ext uri="{FF2B5EF4-FFF2-40B4-BE49-F238E27FC236}">
                <a16:creationId xmlns:a16="http://schemas.microsoft.com/office/drawing/2014/main" id="{7EB47A9A-FB08-407B-A73A-0AC513F0FD5A}"/>
              </a:ext>
            </a:extLst>
          </p:cNvPr>
          <p:cNvSpPr>
            <a:spLocks noGrp="1"/>
          </p:cNvSpPr>
          <p:nvPr>
            <p:ph type="ftr" sz="quarter" idx="11"/>
          </p:nvPr>
        </p:nvSpPr>
        <p:spPr/>
        <p:txBody>
          <a:bodyPr rtlCol="0"/>
          <a:lstStyle/>
          <a:p>
            <a:pPr rtl="0"/>
            <a:endParaRPr lang="fr-FR" noProof="0"/>
          </a:p>
        </p:txBody>
      </p:sp>
      <p:sp>
        <p:nvSpPr>
          <p:cNvPr id="7" name="Espace réservé du numéro de diapositive 6">
            <a:extLst>
              <a:ext uri="{FF2B5EF4-FFF2-40B4-BE49-F238E27FC236}">
                <a16:creationId xmlns:a16="http://schemas.microsoft.com/office/drawing/2014/main" id="{4BFF841F-796A-4FE6-B5E0-C8A4986793EE}"/>
              </a:ext>
            </a:extLst>
          </p:cNvPr>
          <p:cNvSpPr>
            <a:spLocks noGrp="1"/>
          </p:cNvSpPr>
          <p:nvPr>
            <p:ph type="sldNum" sz="quarter" idx="12"/>
          </p:nvPr>
        </p:nvSpPr>
        <p:spPr/>
        <p:txBody>
          <a:bodyPr rtlCol="0"/>
          <a:lstStyle/>
          <a:p>
            <a:pPr rtl="0"/>
            <a:fld id="{A6AF1B4E-90EC-4A51-B6E5-B702C054ECB0}" type="slidenum">
              <a:rPr lang="fr-FR" noProof="0" smtClean="0"/>
              <a:t>‹N°›</a:t>
            </a:fld>
            <a:endParaRPr lang="fr-FR" noProof="0"/>
          </a:p>
        </p:txBody>
      </p:sp>
    </p:spTree>
    <p:extLst>
      <p:ext uri="{BB962C8B-B14F-4D97-AF65-F5344CB8AC3E}">
        <p14:creationId xmlns:p14="http://schemas.microsoft.com/office/powerpoint/2010/main" val="1089849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CAD474D-6779-4C23-BD3C-82F5DC3E3E2F}"/>
              </a:ext>
            </a:extLst>
          </p:cNvPr>
          <p:cNvSpPr>
            <a:spLocks noGrp="1"/>
          </p:cNvSpPr>
          <p:nvPr>
            <p:ph type="title"/>
          </p:nvPr>
        </p:nvSpPr>
        <p:spPr>
          <a:xfrm>
            <a:off x="839788" y="457200"/>
            <a:ext cx="3932237" cy="1600200"/>
          </a:xfrm>
        </p:spPr>
        <p:txBody>
          <a:bodyPr rtlCol="0" anchor="b"/>
          <a:lstStyle>
            <a:lvl1pPr>
              <a:defRPr sz="3200"/>
            </a:lvl1pPr>
          </a:lstStyle>
          <a:p>
            <a:pPr rtl="0"/>
            <a:r>
              <a:rPr lang="fr-FR" noProof="0"/>
              <a:t>Modifiez le style du titre</a:t>
            </a:r>
          </a:p>
        </p:txBody>
      </p:sp>
      <p:sp>
        <p:nvSpPr>
          <p:cNvPr id="3" name="Espace réservé d’image 2">
            <a:extLst>
              <a:ext uri="{FF2B5EF4-FFF2-40B4-BE49-F238E27FC236}">
                <a16:creationId xmlns:a16="http://schemas.microsoft.com/office/drawing/2014/main" id="{0A21096C-E430-49C7-A801-21C0BD95DC42}"/>
              </a:ext>
            </a:extLst>
          </p:cNvPr>
          <p:cNvSpPr>
            <a:spLocks noGrp="1"/>
          </p:cNvSpPr>
          <p:nvPr>
            <p:ph type="pic" idx="1" hasCustomPrompt="1"/>
          </p:nvPr>
        </p:nvSpPr>
        <p:spPr>
          <a:xfrm>
            <a:off x="5183188" y="987425"/>
            <a:ext cx="6172200" cy="4873625"/>
          </a:xfrm>
        </p:spPr>
        <p:txBody>
          <a:bodyPr rtlCol="0"/>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fr-FR" noProof="0"/>
              <a:t>Cliquez sur l’icône pour ajouter une image</a:t>
            </a:r>
          </a:p>
        </p:txBody>
      </p:sp>
      <p:sp>
        <p:nvSpPr>
          <p:cNvPr id="4" name="Espace réservé du texte 3">
            <a:extLst>
              <a:ext uri="{FF2B5EF4-FFF2-40B4-BE49-F238E27FC236}">
                <a16:creationId xmlns:a16="http://schemas.microsoft.com/office/drawing/2014/main" id="{0024828F-334F-4A50-850D-10684F245271}"/>
              </a:ext>
            </a:extLst>
          </p:cNvPr>
          <p:cNvSpPr>
            <a:spLocks noGrp="1"/>
          </p:cNvSpPr>
          <p:nvPr>
            <p:ph type="body" sz="half" idx="2" hasCustomPrompt="1"/>
          </p:nvPr>
        </p:nvSpPr>
        <p:spPr>
          <a:xfrm>
            <a:off x="839788" y="2057400"/>
            <a:ext cx="3932237" cy="3811588"/>
          </a:xfrm>
        </p:spPr>
        <p:txBody>
          <a:bodyPr rtlCol="0"/>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fr-FR" noProof="0"/>
              <a:t>Modifiez les styles du texte du masque</a:t>
            </a:r>
          </a:p>
        </p:txBody>
      </p:sp>
      <p:sp>
        <p:nvSpPr>
          <p:cNvPr id="5" name="Espace réservé de la date 4">
            <a:extLst>
              <a:ext uri="{FF2B5EF4-FFF2-40B4-BE49-F238E27FC236}">
                <a16:creationId xmlns:a16="http://schemas.microsoft.com/office/drawing/2014/main" id="{533293F4-2B70-4BB5-A982-219E4133E251}"/>
              </a:ext>
            </a:extLst>
          </p:cNvPr>
          <p:cNvSpPr>
            <a:spLocks noGrp="1"/>
          </p:cNvSpPr>
          <p:nvPr>
            <p:ph type="dt" sz="half" idx="10"/>
          </p:nvPr>
        </p:nvSpPr>
        <p:spPr/>
        <p:txBody>
          <a:bodyPr rtlCol="0"/>
          <a:lstStyle/>
          <a:p>
            <a:pPr rtl="0"/>
            <a:fld id="{7879FB4E-6ACE-43B8-89EF-10D619A08EDF}" type="datetime1">
              <a:rPr lang="fr-FR" noProof="0" smtClean="0"/>
              <a:t>02/10/2024</a:t>
            </a:fld>
            <a:endParaRPr lang="fr-FR" noProof="0"/>
          </a:p>
        </p:txBody>
      </p:sp>
      <p:sp>
        <p:nvSpPr>
          <p:cNvPr id="6" name="Espace réservé du pied de page 5">
            <a:extLst>
              <a:ext uri="{FF2B5EF4-FFF2-40B4-BE49-F238E27FC236}">
                <a16:creationId xmlns:a16="http://schemas.microsoft.com/office/drawing/2014/main" id="{C4F9A86F-B378-4759-B50E-2E0BFAE62463}"/>
              </a:ext>
            </a:extLst>
          </p:cNvPr>
          <p:cNvSpPr>
            <a:spLocks noGrp="1"/>
          </p:cNvSpPr>
          <p:nvPr>
            <p:ph type="ftr" sz="quarter" idx="11"/>
          </p:nvPr>
        </p:nvSpPr>
        <p:spPr/>
        <p:txBody>
          <a:bodyPr rtlCol="0"/>
          <a:lstStyle/>
          <a:p>
            <a:pPr rtl="0"/>
            <a:endParaRPr lang="fr-FR" noProof="0"/>
          </a:p>
        </p:txBody>
      </p:sp>
      <p:sp>
        <p:nvSpPr>
          <p:cNvPr id="7" name="Espace réservé du numéro de diapositive 6">
            <a:extLst>
              <a:ext uri="{FF2B5EF4-FFF2-40B4-BE49-F238E27FC236}">
                <a16:creationId xmlns:a16="http://schemas.microsoft.com/office/drawing/2014/main" id="{B0A95BDC-FC58-4638-AA59-A3DA9931FD3D}"/>
              </a:ext>
            </a:extLst>
          </p:cNvPr>
          <p:cNvSpPr>
            <a:spLocks noGrp="1"/>
          </p:cNvSpPr>
          <p:nvPr>
            <p:ph type="sldNum" sz="quarter" idx="12"/>
          </p:nvPr>
        </p:nvSpPr>
        <p:spPr/>
        <p:txBody>
          <a:bodyPr rtlCol="0"/>
          <a:lstStyle/>
          <a:p>
            <a:pPr rtl="0"/>
            <a:fld id="{A6AF1B4E-90EC-4A51-B6E5-B702C054ECB0}" type="slidenum">
              <a:rPr lang="fr-FR" noProof="0" smtClean="0"/>
              <a:t>‹N°›</a:t>
            </a:fld>
            <a:endParaRPr lang="fr-FR" noProof="0"/>
          </a:p>
        </p:txBody>
      </p:sp>
    </p:spTree>
    <p:extLst>
      <p:ext uri="{BB962C8B-B14F-4D97-AF65-F5344CB8AC3E}">
        <p14:creationId xmlns:p14="http://schemas.microsoft.com/office/powerpoint/2010/main" val="17908331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6D80BC3B-525F-4038-9330-0729879F918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pPr rtl="0"/>
            <a:r>
              <a:rPr lang="fr-FR" noProof="0"/>
              <a:t>Modifiez le style du titre</a:t>
            </a:r>
          </a:p>
        </p:txBody>
      </p:sp>
      <p:sp>
        <p:nvSpPr>
          <p:cNvPr id="3" name="Espace réservé du texte 2">
            <a:extLst>
              <a:ext uri="{FF2B5EF4-FFF2-40B4-BE49-F238E27FC236}">
                <a16:creationId xmlns:a16="http://schemas.microsoft.com/office/drawing/2014/main" id="{99629186-93D7-46FA-AE02-36D9426043A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rtl="0"/>
            <a:r>
              <a:rPr lang="fr-FR" noProof="0"/>
              <a:t>Modifiez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4" name="Espace réservé de la date 3">
            <a:extLst>
              <a:ext uri="{FF2B5EF4-FFF2-40B4-BE49-F238E27FC236}">
                <a16:creationId xmlns:a16="http://schemas.microsoft.com/office/drawing/2014/main" id="{21BF1CEB-0530-4996-BAEF-2E6A04DAD6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rtl="0"/>
            <a:fld id="{6377CE55-0E3E-44B9-BC42-D7AB99FDD24C}" type="datetime1">
              <a:rPr lang="fr-FR" noProof="0" smtClean="0"/>
              <a:t>02/10/2024</a:t>
            </a:fld>
            <a:endParaRPr lang="fr-FR" noProof="0"/>
          </a:p>
        </p:txBody>
      </p:sp>
      <p:sp>
        <p:nvSpPr>
          <p:cNvPr id="5" name="Espace réservé du pied de page 4">
            <a:extLst>
              <a:ext uri="{FF2B5EF4-FFF2-40B4-BE49-F238E27FC236}">
                <a16:creationId xmlns:a16="http://schemas.microsoft.com/office/drawing/2014/main" id="{C8DCFF3D-7353-4B4D-9E75-FA835E06E74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rtl="0"/>
            <a:endParaRPr lang="fr-FR" noProof="0"/>
          </a:p>
        </p:txBody>
      </p:sp>
      <p:sp>
        <p:nvSpPr>
          <p:cNvPr id="6" name="Espace réservé du numéro de diapositive 5">
            <a:extLst>
              <a:ext uri="{FF2B5EF4-FFF2-40B4-BE49-F238E27FC236}">
                <a16:creationId xmlns:a16="http://schemas.microsoft.com/office/drawing/2014/main" id="{F382C8D6-8B0B-4982-9EE4-AA823C69C32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rtl="0"/>
            <a:fld id="{A6AF1B4E-90EC-4A51-B6E5-B702C054ECB0}" type="slidenum">
              <a:rPr lang="fr-FR" noProof="0" smtClean="0"/>
              <a:t>‹N°›</a:t>
            </a:fld>
            <a:endParaRPr lang="fr-FR" noProof="0"/>
          </a:p>
        </p:txBody>
      </p:sp>
    </p:spTree>
    <p:extLst>
      <p:ext uri="{BB962C8B-B14F-4D97-AF65-F5344CB8AC3E}">
        <p14:creationId xmlns:p14="http://schemas.microsoft.com/office/powerpoint/2010/main" val="40106040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svg"/><Relationship Id="rId9" Type="http://schemas.openxmlformats.org/officeDocument/2006/relationships/image" Target="../media/image7.svg"/></Relationships>
</file>

<file path=ppt/slides/_rels/slide10.xml.rels><?xml version="1.0" encoding="UTF-8" standalone="yes"?>
<Relationships xmlns="http://schemas.openxmlformats.org/package/2006/relationships"><Relationship Id="rId8" Type="http://schemas.openxmlformats.org/officeDocument/2006/relationships/image" Target="../media/image21.svg"/><Relationship Id="rId3" Type="http://schemas.openxmlformats.org/officeDocument/2006/relationships/image" Target="../media/image17.png"/><Relationship Id="rId7" Type="http://schemas.openxmlformats.org/officeDocument/2006/relationships/image" Target="../media/image20.png"/><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image" Target="../media/image4.svg"/><Relationship Id="rId5" Type="http://schemas.openxmlformats.org/officeDocument/2006/relationships/image" Target="../media/image3.png"/><Relationship Id="rId10" Type="http://schemas.openxmlformats.org/officeDocument/2006/relationships/image" Target="../media/image10.svg"/><Relationship Id="rId4" Type="http://schemas.openxmlformats.org/officeDocument/2006/relationships/image" Target="../media/image18.svg"/><Relationship Id="rId9" Type="http://schemas.openxmlformats.org/officeDocument/2006/relationships/image" Target="../media/image9.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8.jpeg"/><Relationship Id="rId7" Type="http://schemas.openxmlformats.org/officeDocument/2006/relationships/diagramColors" Target="../diagrams/colors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8.jpeg"/><Relationship Id="rId7" Type="http://schemas.openxmlformats.org/officeDocument/2006/relationships/diagramColors" Target="../diagrams/colors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5.xml.rels><?xml version="1.0" encoding="UTF-8" standalone="yes"?>
<Relationships xmlns="http://schemas.openxmlformats.org/package/2006/relationships"><Relationship Id="rId8" Type="http://schemas.openxmlformats.org/officeDocument/2006/relationships/diagramQuickStyle" Target="../diagrams/quickStyle3.xml"/><Relationship Id="rId13" Type="http://schemas.openxmlformats.org/officeDocument/2006/relationships/diagramQuickStyle" Target="../diagrams/quickStyle4.xml"/><Relationship Id="rId18" Type="http://schemas.openxmlformats.org/officeDocument/2006/relationships/diagramQuickStyle" Target="../diagrams/quickStyle5.xml"/><Relationship Id="rId26" Type="http://schemas.openxmlformats.org/officeDocument/2006/relationships/diagramData" Target="../diagrams/data7.xml"/><Relationship Id="rId3" Type="http://schemas.openxmlformats.org/officeDocument/2006/relationships/image" Target="../media/image9.png"/><Relationship Id="rId21" Type="http://schemas.openxmlformats.org/officeDocument/2006/relationships/diagramData" Target="../diagrams/data6.xml"/><Relationship Id="rId7" Type="http://schemas.openxmlformats.org/officeDocument/2006/relationships/diagramLayout" Target="../diagrams/layout3.xml"/><Relationship Id="rId12" Type="http://schemas.openxmlformats.org/officeDocument/2006/relationships/diagramLayout" Target="../diagrams/layout4.xml"/><Relationship Id="rId17" Type="http://schemas.openxmlformats.org/officeDocument/2006/relationships/diagramLayout" Target="../diagrams/layout5.xml"/><Relationship Id="rId25" Type="http://schemas.microsoft.com/office/2007/relationships/diagramDrawing" Target="../diagrams/drawing6.xml"/><Relationship Id="rId2" Type="http://schemas.openxmlformats.org/officeDocument/2006/relationships/notesSlide" Target="../notesSlides/notesSlide5.xml"/><Relationship Id="rId16" Type="http://schemas.openxmlformats.org/officeDocument/2006/relationships/diagramData" Target="../diagrams/data5.xml"/><Relationship Id="rId20" Type="http://schemas.microsoft.com/office/2007/relationships/diagramDrawing" Target="../diagrams/drawing5.xml"/><Relationship Id="rId29" Type="http://schemas.openxmlformats.org/officeDocument/2006/relationships/diagramColors" Target="../diagrams/colors7.xml"/><Relationship Id="rId1" Type="http://schemas.openxmlformats.org/officeDocument/2006/relationships/slideLayout" Target="../slideLayouts/slideLayout2.xml"/><Relationship Id="rId6" Type="http://schemas.openxmlformats.org/officeDocument/2006/relationships/diagramData" Target="../diagrams/data3.xml"/><Relationship Id="rId11" Type="http://schemas.openxmlformats.org/officeDocument/2006/relationships/diagramData" Target="../diagrams/data4.xml"/><Relationship Id="rId24" Type="http://schemas.openxmlformats.org/officeDocument/2006/relationships/diagramColors" Target="../diagrams/colors6.xml"/><Relationship Id="rId32" Type="http://schemas.openxmlformats.org/officeDocument/2006/relationships/image" Target="../media/image13.svg"/><Relationship Id="rId5" Type="http://schemas.openxmlformats.org/officeDocument/2006/relationships/image" Target="../media/image11.svg"/><Relationship Id="rId15" Type="http://schemas.microsoft.com/office/2007/relationships/diagramDrawing" Target="../diagrams/drawing4.xml"/><Relationship Id="rId23" Type="http://schemas.openxmlformats.org/officeDocument/2006/relationships/diagramQuickStyle" Target="../diagrams/quickStyle6.xml"/><Relationship Id="rId28" Type="http://schemas.openxmlformats.org/officeDocument/2006/relationships/diagramQuickStyle" Target="../diagrams/quickStyle7.xml"/><Relationship Id="rId10" Type="http://schemas.microsoft.com/office/2007/relationships/diagramDrawing" Target="../diagrams/drawing3.xml"/><Relationship Id="rId19" Type="http://schemas.openxmlformats.org/officeDocument/2006/relationships/diagramColors" Target="../diagrams/colors5.xml"/><Relationship Id="rId31" Type="http://schemas.openxmlformats.org/officeDocument/2006/relationships/image" Target="../media/image12.png"/><Relationship Id="rId4" Type="http://schemas.openxmlformats.org/officeDocument/2006/relationships/image" Target="../media/image10.svg"/><Relationship Id="rId9" Type="http://schemas.openxmlformats.org/officeDocument/2006/relationships/diagramColors" Target="../diagrams/colors3.xml"/><Relationship Id="rId14" Type="http://schemas.openxmlformats.org/officeDocument/2006/relationships/diagramColors" Target="../diagrams/colors4.xml"/><Relationship Id="rId22" Type="http://schemas.openxmlformats.org/officeDocument/2006/relationships/diagramLayout" Target="../diagrams/layout6.xml"/><Relationship Id="rId27" Type="http://schemas.openxmlformats.org/officeDocument/2006/relationships/diagramLayout" Target="../diagrams/layout7.xml"/><Relationship Id="rId30" Type="http://schemas.microsoft.com/office/2007/relationships/diagramDrawing" Target="../diagrams/drawing7.xml"/></Relationships>
</file>

<file path=ppt/slides/_rels/slide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16.svg"/><Relationship Id="rId4" Type="http://schemas.openxmlformats.org/officeDocument/2006/relationships/image" Target="../media/image15.svg"/></Relationships>
</file>

<file path=ppt/slides/_rels/slide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19.jpeg"/><Relationship Id="rId4" Type="http://schemas.openxmlformats.org/officeDocument/2006/relationships/image" Target="../media/image18.svg"/></Relationships>
</file>

<file path=ppt/slides/_rels/slide8.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22.svg"/><Relationship Id="rId4" Type="http://schemas.openxmlformats.org/officeDocument/2006/relationships/image" Target="../media/image21.sv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4.sv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561AC0E-7195-4ACF-AA0A-5E2923A987F7}"/>
              </a:ext>
            </a:extLst>
          </p:cNvPr>
          <p:cNvSpPr>
            <a:spLocks noGrp="1"/>
          </p:cNvSpPr>
          <p:nvPr>
            <p:ph type="ctrTitle"/>
          </p:nvPr>
        </p:nvSpPr>
        <p:spPr>
          <a:xfrm>
            <a:off x="4654295" y="4522156"/>
            <a:ext cx="5609222" cy="1363215"/>
          </a:xfrm>
        </p:spPr>
        <p:txBody>
          <a:bodyPr rtlCol="0" anchor="t">
            <a:noAutofit/>
          </a:bodyPr>
          <a:lstStyle/>
          <a:p>
            <a:pPr rtl="0"/>
            <a:r>
              <a:rPr lang="fr-FR" sz="5400" dirty="0">
                <a:latin typeface="Franklin Gothic Book" panose="020B0503020102020204" pitchFamily="34" charset="0"/>
                <a:cs typeface="Segoe UI" panose="020B0502040204020203" pitchFamily="34" charset="0"/>
              </a:rPr>
              <a:t>PROJET DETECTION</a:t>
            </a:r>
          </a:p>
        </p:txBody>
      </p:sp>
      <p:sp>
        <p:nvSpPr>
          <p:cNvPr id="3" name="Sous-titre 2">
            <a:extLst>
              <a:ext uri="{FF2B5EF4-FFF2-40B4-BE49-F238E27FC236}">
                <a16:creationId xmlns:a16="http://schemas.microsoft.com/office/drawing/2014/main" id="{814253EE-4FA2-4843-BE27-C7D5B08FFB81}"/>
              </a:ext>
            </a:extLst>
          </p:cNvPr>
          <p:cNvSpPr>
            <a:spLocks noGrp="1"/>
          </p:cNvSpPr>
          <p:nvPr>
            <p:ph type="subTitle" idx="1"/>
          </p:nvPr>
        </p:nvSpPr>
        <p:spPr>
          <a:xfrm>
            <a:off x="4654296" y="3945418"/>
            <a:ext cx="5609219" cy="576738"/>
          </a:xfrm>
        </p:spPr>
        <p:txBody>
          <a:bodyPr rtlCol="0" anchor="b">
            <a:noAutofit/>
          </a:bodyPr>
          <a:lstStyle/>
          <a:p>
            <a:pPr rtl="0"/>
            <a:r>
              <a:rPr lang="fr-FR" sz="3600" dirty="0">
                <a:latin typeface="Times New Roman" panose="02020603050405020304" pitchFamily="18" charset="0"/>
                <a:cs typeface="Times New Roman" panose="02020603050405020304" pitchFamily="18" charset="0"/>
              </a:rPr>
              <a:t>Saison 2024-2025</a:t>
            </a:r>
          </a:p>
        </p:txBody>
      </p:sp>
      <p:sp>
        <p:nvSpPr>
          <p:cNvPr id="29" name="Forme libre : Forme 28">
            <a:extLst>
              <a:ext uri="{FF2B5EF4-FFF2-40B4-BE49-F238E27FC236}">
                <a16:creationId xmlns:a16="http://schemas.microsoft.com/office/drawing/2014/main" id="{F6E384F5-137A-40B1-97F0-694CC6ECD5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122218"/>
            <a:ext cx="3730752" cy="4735782"/>
          </a:xfrm>
          <a:custGeom>
            <a:avLst/>
            <a:gdLst>
              <a:gd name="connsiteX0" fmla="*/ 640080 w 3730752"/>
              <a:gd name="connsiteY0" fmla="*/ 0 h 4735782"/>
              <a:gd name="connsiteX1" fmla="*/ 3730752 w 3730752"/>
              <a:gd name="connsiteY1" fmla="*/ 3090672 h 4735782"/>
              <a:gd name="connsiteX2" fmla="*/ 3357725 w 3730752"/>
              <a:gd name="connsiteY2" fmla="*/ 4563870 h 4735782"/>
              <a:gd name="connsiteX3" fmla="*/ 3253285 w 3730752"/>
              <a:gd name="connsiteY3" fmla="*/ 4735782 h 4735782"/>
              <a:gd name="connsiteX4" fmla="*/ 0 w 3730752"/>
              <a:gd name="connsiteY4" fmla="*/ 4735782 h 4735782"/>
              <a:gd name="connsiteX5" fmla="*/ 0 w 3730752"/>
              <a:gd name="connsiteY5" fmla="*/ 67215 h 4735782"/>
              <a:gd name="connsiteX6" fmla="*/ 17202 w 3730752"/>
              <a:gd name="connsiteY6" fmla="*/ 62792 h 4735782"/>
              <a:gd name="connsiteX7" fmla="*/ 640080 w 3730752"/>
              <a:gd name="connsiteY7" fmla="*/ 0 h 4735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30752" h="4735782">
                <a:moveTo>
                  <a:pt x="640080" y="0"/>
                </a:moveTo>
                <a:cubicBezTo>
                  <a:pt x="2347011" y="0"/>
                  <a:pt x="3730752" y="1383741"/>
                  <a:pt x="3730752" y="3090672"/>
                </a:cubicBezTo>
                <a:cubicBezTo>
                  <a:pt x="3730752" y="3624088"/>
                  <a:pt x="3595621" y="4125943"/>
                  <a:pt x="3357725" y="4563870"/>
                </a:cubicBezTo>
                <a:lnTo>
                  <a:pt x="3253285" y="4735782"/>
                </a:lnTo>
                <a:lnTo>
                  <a:pt x="0" y="4735782"/>
                </a:lnTo>
                <a:lnTo>
                  <a:pt x="0" y="67215"/>
                </a:lnTo>
                <a:lnTo>
                  <a:pt x="17202" y="62792"/>
                </a:lnTo>
                <a:cubicBezTo>
                  <a:pt x="218397" y="21621"/>
                  <a:pt x="426714" y="0"/>
                  <a:pt x="640080" y="0"/>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1" name="Forme libre : Forme 30">
            <a:extLst>
              <a:ext uri="{FF2B5EF4-FFF2-40B4-BE49-F238E27FC236}">
                <a16:creationId xmlns:a16="http://schemas.microsoft.com/office/drawing/2014/main" id="{EBA87361-6D30-46E4-834B-719CF59055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88332"/>
            <a:ext cx="3564638" cy="4569668"/>
          </a:xfrm>
          <a:custGeom>
            <a:avLst/>
            <a:gdLst>
              <a:gd name="connsiteX0" fmla="*/ 640080 w 3564638"/>
              <a:gd name="connsiteY0" fmla="*/ 0 h 4569668"/>
              <a:gd name="connsiteX1" fmla="*/ 3564638 w 3564638"/>
              <a:gd name="connsiteY1" fmla="*/ 2924558 h 4569668"/>
              <a:gd name="connsiteX2" fmla="*/ 3065170 w 3564638"/>
              <a:gd name="connsiteY2" fmla="*/ 4559707 h 4569668"/>
              <a:gd name="connsiteX3" fmla="*/ 3057720 w 3564638"/>
              <a:gd name="connsiteY3" fmla="*/ 4569668 h 4569668"/>
              <a:gd name="connsiteX4" fmla="*/ 0 w 3564638"/>
              <a:gd name="connsiteY4" fmla="*/ 4569668 h 4569668"/>
              <a:gd name="connsiteX5" fmla="*/ 0 w 3564638"/>
              <a:gd name="connsiteY5" fmla="*/ 72448 h 4569668"/>
              <a:gd name="connsiteX6" fmla="*/ 50679 w 3564638"/>
              <a:gd name="connsiteY6" fmla="*/ 59417 h 4569668"/>
              <a:gd name="connsiteX7" fmla="*/ 640080 w 3564638"/>
              <a:gd name="connsiteY7" fmla="*/ 0 h 45696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4638" h="4569668">
                <a:moveTo>
                  <a:pt x="640080" y="0"/>
                </a:moveTo>
                <a:cubicBezTo>
                  <a:pt x="2255269" y="0"/>
                  <a:pt x="3564638" y="1309369"/>
                  <a:pt x="3564638" y="2924558"/>
                </a:cubicBezTo>
                <a:cubicBezTo>
                  <a:pt x="3564638" y="3530254"/>
                  <a:pt x="3380508" y="4092944"/>
                  <a:pt x="3065170" y="4559707"/>
                </a:cubicBezTo>
                <a:lnTo>
                  <a:pt x="3057720" y="4569668"/>
                </a:lnTo>
                <a:lnTo>
                  <a:pt x="0" y="4569668"/>
                </a:lnTo>
                <a:lnTo>
                  <a:pt x="0" y="72448"/>
                </a:lnTo>
                <a:lnTo>
                  <a:pt x="50679" y="59417"/>
                </a:lnTo>
                <a:cubicBezTo>
                  <a:pt x="241061" y="20459"/>
                  <a:pt x="438181" y="0"/>
                  <a:pt x="640080"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3" name="Forme libre : Forme 32">
            <a:extLst>
              <a:ext uri="{FF2B5EF4-FFF2-40B4-BE49-F238E27FC236}">
                <a16:creationId xmlns:a16="http://schemas.microsoft.com/office/drawing/2014/main" id="{9DBC4630-03DA-474F-BBCB-BA3AE6B317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1982" y="-4332"/>
            <a:ext cx="4242816" cy="2454158"/>
          </a:xfrm>
          <a:custGeom>
            <a:avLst/>
            <a:gdLst>
              <a:gd name="connsiteX0" fmla="*/ 28633 w 4242816"/>
              <a:gd name="connsiteY0" fmla="*/ 0 h 2454158"/>
              <a:gd name="connsiteX1" fmla="*/ 4214183 w 4242816"/>
              <a:gd name="connsiteY1" fmla="*/ 0 h 2454158"/>
              <a:gd name="connsiteX2" fmla="*/ 4231864 w 4242816"/>
              <a:gd name="connsiteY2" fmla="*/ 115848 h 2454158"/>
              <a:gd name="connsiteX3" fmla="*/ 4242816 w 4242816"/>
              <a:gd name="connsiteY3" fmla="*/ 332750 h 2454158"/>
              <a:gd name="connsiteX4" fmla="*/ 2121408 w 4242816"/>
              <a:gd name="connsiteY4" fmla="*/ 2454158 h 2454158"/>
              <a:gd name="connsiteX5" fmla="*/ 0 w 4242816"/>
              <a:gd name="connsiteY5" fmla="*/ 332750 h 2454158"/>
              <a:gd name="connsiteX6" fmla="*/ 10953 w 4242816"/>
              <a:gd name="connsiteY6" fmla="*/ 115848 h 24541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42816" h="2454158">
                <a:moveTo>
                  <a:pt x="28633" y="0"/>
                </a:moveTo>
                <a:lnTo>
                  <a:pt x="4214183" y="0"/>
                </a:lnTo>
                <a:lnTo>
                  <a:pt x="4231864" y="115848"/>
                </a:lnTo>
                <a:cubicBezTo>
                  <a:pt x="4239106" y="187164"/>
                  <a:pt x="4242816" y="259524"/>
                  <a:pt x="4242816" y="332750"/>
                </a:cubicBezTo>
                <a:cubicBezTo>
                  <a:pt x="4242816" y="1504371"/>
                  <a:pt x="3293029" y="2454158"/>
                  <a:pt x="2121408" y="2454158"/>
                </a:cubicBezTo>
                <a:cubicBezTo>
                  <a:pt x="949787" y="2454158"/>
                  <a:pt x="0" y="1504371"/>
                  <a:pt x="0" y="332750"/>
                </a:cubicBezTo>
                <a:cubicBezTo>
                  <a:pt x="0" y="259524"/>
                  <a:pt x="3710" y="187164"/>
                  <a:pt x="10953" y="115848"/>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5" name="Forme libre : Forme 34">
            <a:extLst>
              <a:ext uri="{FF2B5EF4-FFF2-40B4-BE49-F238E27FC236}">
                <a16:creationId xmlns:a16="http://schemas.microsoft.com/office/drawing/2014/main" id="{D89DB1C0-FEEC-4CB6-88B2-F9C5562E09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6574" y="0"/>
            <a:ext cx="3913632" cy="2285234"/>
          </a:xfrm>
          <a:custGeom>
            <a:avLst/>
            <a:gdLst>
              <a:gd name="connsiteX0" fmla="*/ 29691 w 3913632"/>
              <a:gd name="connsiteY0" fmla="*/ 0 h 2285234"/>
              <a:gd name="connsiteX1" fmla="*/ 3883942 w 3913632"/>
              <a:gd name="connsiteY1" fmla="*/ 0 h 2285234"/>
              <a:gd name="connsiteX2" fmla="*/ 3903529 w 3913632"/>
              <a:gd name="connsiteY2" fmla="*/ 128345 h 2285234"/>
              <a:gd name="connsiteX3" fmla="*/ 3913632 w 3913632"/>
              <a:gd name="connsiteY3" fmla="*/ 328418 h 2285234"/>
              <a:gd name="connsiteX4" fmla="*/ 1956816 w 3913632"/>
              <a:gd name="connsiteY4" fmla="*/ 2285234 h 2285234"/>
              <a:gd name="connsiteX5" fmla="*/ 0 w 3913632"/>
              <a:gd name="connsiteY5" fmla="*/ 328418 h 2285234"/>
              <a:gd name="connsiteX6" fmla="*/ 10103 w 3913632"/>
              <a:gd name="connsiteY6" fmla="*/ 128345 h 22852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13632" h="2285234">
                <a:moveTo>
                  <a:pt x="29691" y="0"/>
                </a:moveTo>
                <a:lnTo>
                  <a:pt x="3883942" y="0"/>
                </a:lnTo>
                <a:lnTo>
                  <a:pt x="3903529" y="128345"/>
                </a:lnTo>
                <a:cubicBezTo>
                  <a:pt x="3910210" y="194127"/>
                  <a:pt x="3913632" y="260873"/>
                  <a:pt x="3913632" y="328418"/>
                </a:cubicBezTo>
                <a:cubicBezTo>
                  <a:pt x="3913632" y="1409138"/>
                  <a:pt x="3037536" y="2285234"/>
                  <a:pt x="1956816" y="2285234"/>
                </a:cubicBezTo>
                <a:cubicBezTo>
                  <a:pt x="876096" y="2285234"/>
                  <a:pt x="0" y="1409138"/>
                  <a:pt x="0" y="328418"/>
                </a:cubicBezTo>
                <a:cubicBezTo>
                  <a:pt x="0" y="260873"/>
                  <a:pt x="3422" y="194127"/>
                  <a:pt x="10103" y="128345"/>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9" name="Graphisme 8" descr="Balle et raquette de tennis de table contour">
            <a:extLst>
              <a:ext uri="{FF2B5EF4-FFF2-40B4-BE49-F238E27FC236}">
                <a16:creationId xmlns:a16="http://schemas.microsoft.com/office/drawing/2014/main" id="{93E427C7-0218-4592-82DA-2431E4BF875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2385250" y="164573"/>
            <a:ext cx="1636279" cy="1636279"/>
          </a:xfrm>
          <a:prstGeom prst="rect">
            <a:avLst/>
          </a:prstGeom>
        </p:spPr>
      </p:pic>
      <p:sp>
        <p:nvSpPr>
          <p:cNvPr id="37" name="Ovale 36">
            <a:extLst>
              <a:ext uri="{FF2B5EF4-FFF2-40B4-BE49-F238E27FC236}">
                <a16:creationId xmlns:a16="http://schemas.microsoft.com/office/drawing/2014/main" id="{78418A25-6EAC-4140-BFE6-284E1925B5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03117" y="615908"/>
            <a:ext cx="3182112" cy="3182112"/>
          </a:xfrm>
          <a:prstGeom prst="ellipse">
            <a:avLst/>
          </a:pr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9" name="Ovale 38">
            <a:extLst>
              <a:ext uri="{FF2B5EF4-FFF2-40B4-BE49-F238E27FC236}">
                <a16:creationId xmlns:a16="http://schemas.microsoft.com/office/drawing/2014/main" id="{08163D1C-ED91-4D5F-A33B-CF1256B270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67709" y="780500"/>
            <a:ext cx="2852928" cy="285292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5" name="Graphisme 4" descr="Conversation">
            <a:extLst>
              <a:ext uri="{FF2B5EF4-FFF2-40B4-BE49-F238E27FC236}">
                <a16:creationId xmlns:a16="http://schemas.microsoft.com/office/drawing/2014/main" id="{EB71843F-0A0B-4317-B205-4B0A0B97C0FD}"/>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980302" y="1293093"/>
            <a:ext cx="1827742" cy="1827742"/>
          </a:xfrm>
          <a:prstGeom prst="rect">
            <a:avLst/>
          </a:prstGeom>
        </p:spPr>
      </p:pic>
      <p:pic>
        <p:nvPicPr>
          <p:cNvPr id="7" name="Graphisme 6">
            <a:extLst>
              <a:ext uri="{FF2B5EF4-FFF2-40B4-BE49-F238E27FC236}">
                <a16:creationId xmlns:a16="http://schemas.microsoft.com/office/drawing/2014/main" id="{2696A1A4-8E43-47F6-A6DC-A9ADAB053D8B}"/>
              </a:ext>
            </a:extLst>
          </p:cNvPr>
          <p:cNvPicPr>
            <a:picLocks noChangeAspect="1"/>
          </p:cNvPicPr>
          <p:nvPr/>
        </p:nvPicPr>
        <p:blipFill>
          <a:blip r:embed="rId7">
            <a:extLst>
              <a:ext uri="{28A0092B-C50C-407E-A947-70E740481C1C}">
                <a14:useLocalDpi xmlns:a14="http://schemas.microsoft.com/office/drawing/2010/main" val="0"/>
              </a:ext>
            </a:extLst>
          </a:blip>
          <a:srcRect/>
          <a:stretch/>
        </p:blipFill>
        <p:spPr>
          <a:xfrm>
            <a:off x="-2" y="3945418"/>
            <a:ext cx="3433715" cy="1939953"/>
          </a:xfrm>
          <a:prstGeom prst="rect">
            <a:avLst/>
          </a:prstGeom>
        </p:spPr>
      </p:pic>
      <p:sp>
        <p:nvSpPr>
          <p:cNvPr id="41" name="Forme libre : Forme 40">
            <a:extLst>
              <a:ext uri="{FF2B5EF4-FFF2-40B4-BE49-F238E27FC236}">
                <a16:creationId xmlns:a16="http://schemas.microsoft.com/office/drawing/2014/main" id="{31103AB2-C090-458F-B752-294F23AFA8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52568" y="-4331"/>
            <a:ext cx="3439432" cy="3785157"/>
          </a:xfrm>
          <a:custGeom>
            <a:avLst/>
            <a:gdLst>
              <a:gd name="connsiteX0" fmla="*/ 198262 w 3439432"/>
              <a:gd name="connsiteY0" fmla="*/ 0 h 3785157"/>
              <a:gd name="connsiteX1" fmla="*/ 3439432 w 3439432"/>
              <a:gd name="connsiteY1" fmla="*/ 0 h 3785157"/>
              <a:gd name="connsiteX2" fmla="*/ 3439432 w 3439432"/>
              <a:gd name="connsiteY2" fmla="*/ 3697836 h 3785157"/>
              <a:gd name="connsiteX3" fmla="*/ 3318024 w 3439432"/>
              <a:gd name="connsiteY3" fmla="*/ 3729054 h 3785157"/>
              <a:gd name="connsiteX4" fmla="*/ 2761488 w 3439432"/>
              <a:gd name="connsiteY4" fmla="*/ 3785157 h 3785157"/>
              <a:gd name="connsiteX5" fmla="*/ 0 w 3439432"/>
              <a:gd name="connsiteY5" fmla="*/ 1023669 h 3785157"/>
              <a:gd name="connsiteX6" fmla="*/ 124151 w 3439432"/>
              <a:gd name="connsiteY6" fmla="*/ 202487 h 3785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39432" h="3785157">
                <a:moveTo>
                  <a:pt x="198262" y="0"/>
                </a:moveTo>
                <a:lnTo>
                  <a:pt x="3439432" y="0"/>
                </a:lnTo>
                <a:lnTo>
                  <a:pt x="3439432" y="3697836"/>
                </a:lnTo>
                <a:lnTo>
                  <a:pt x="3318024" y="3729054"/>
                </a:lnTo>
                <a:cubicBezTo>
                  <a:pt x="3138258" y="3765839"/>
                  <a:pt x="2952129" y="3785157"/>
                  <a:pt x="2761488" y="3785157"/>
                </a:cubicBezTo>
                <a:cubicBezTo>
                  <a:pt x="1236360" y="3785157"/>
                  <a:pt x="0" y="2548797"/>
                  <a:pt x="0" y="1023669"/>
                </a:cubicBezTo>
                <a:cubicBezTo>
                  <a:pt x="0" y="737708"/>
                  <a:pt x="43466" y="461898"/>
                  <a:pt x="124151" y="202487"/>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3" name="Forme libre : Forme 42">
            <a:extLst>
              <a:ext uri="{FF2B5EF4-FFF2-40B4-BE49-F238E27FC236}">
                <a16:creationId xmlns:a16="http://schemas.microsoft.com/office/drawing/2014/main" id="{83D471F3-782A-4BA1-9CAB-FF5CDF0A75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8761" y="-4332"/>
            <a:ext cx="3273238" cy="3618965"/>
          </a:xfrm>
          <a:custGeom>
            <a:avLst/>
            <a:gdLst>
              <a:gd name="connsiteX0" fmla="*/ 210437 w 3273238"/>
              <a:gd name="connsiteY0" fmla="*/ 0 h 3618965"/>
              <a:gd name="connsiteX1" fmla="*/ 3273238 w 3273238"/>
              <a:gd name="connsiteY1" fmla="*/ 0 h 3618965"/>
              <a:gd name="connsiteX2" fmla="*/ 3273238 w 3273238"/>
              <a:gd name="connsiteY2" fmla="*/ 3526409 h 3618965"/>
              <a:gd name="connsiteX3" fmla="*/ 3118338 w 3273238"/>
              <a:gd name="connsiteY3" fmla="*/ 3566238 h 3618965"/>
              <a:gd name="connsiteX4" fmla="*/ 2595295 w 3273238"/>
              <a:gd name="connsiteY4" fmla="*/ 3618965 h 3618965"/>
              <a:gd name="connsiteX5" fmla="*/ 0 w 3273238"/>
              <a:gd name="connsiteY5" fmla="*/ 1023670 h 3618965"/>
              <a:gd name="connsiteX6" fmla="*/ 203951 w 3273238"/>
              <a:gd name="connsiteY6" fmla="*/ 13464 h 3618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73238" h="3618965">
                <a:moveTo>
                  <a:pt x="210437" y="0"/>
                </a:moveTo>
                <a:lnTo>
                  <a:pt x="3273238" y="0"/>
                </a:lnTo>
                <a:lnTo>
                  <a:pt x="3273238" y="3526409"/>
                </a:lnTo>
                <a:lnTo>
                  <a:pt x="3118338" y="3566238"/>
                </a:lnTo>
                <a:cubicBezTo>
                  <a:pt x="2949390" y="3600810"/>
                  <a:pt x="2774463" y="3618965"/>
                  <a:pt x="2595295" y="3618965"/>
                </a:cubicBezTo>
                <a:cubicBezTo>
                  <a:pt x="1161953" y="3618965"/>
                  <a:pt x="0" y="2457012"/>
                  <a:pt x="0" y="1023670"/>
                </a:cubicBezTo>
                <a:cubicBezTo>
                  <a:pt x="0" y="665335"/>
                  <a:pt x="72622" y="323961"/>
                  <a:pt x="203951" y="13464"/>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1" name="Graphisme 10" descr="Une coupe de trophée">
            <a:extLst>
              <a:ext uri="{FF2B5EF4-FFF2-40B4-BE49-F238E27FC236}">
                <a16:creationId xmlns:a16="http://schemas.microsoft.com/office/drawing/2014/main" id="{18A239E6-97C0-4A74-8E7A-C9FD39A8C92C}"/>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rcRect/>
          <a:stretch/>
        </p:blipFill>
        <p:spPr>
          <a:xfrm>
            <a:off x="9725024" y="327889"/>
            <a:ext cx="2260711" cy="2260711"/>
          </a:xfrm>
          <a:prstGeom prst="rect">
            <a:avLst/>
          </a:prstGeom>
        </p:spPr>
      </p:pic>
    </p:spTree>
    <p:extLst>
      <p:ext uri="{BB962C8B-B14F-4D97-AF65-F5344CB8AC3E}">
        <p14:creationId xmlns:p14="http://schemas.microsoft.com/office/powerpoint/2010/main" val="322398974"/>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1" name="Graphisme 10" descr="Livres sur une étagère">
            <a:extLst>
              <a:ext uri="{FF2B5EF4-FFF2-40B4-BE49-F238E27FC236}">
                <a16:creationId xmlns:a16="http://schemas.microsoft.com/office/drawing/2014/main" id="{18A239E6-97C0-4A74-8E7A-C9FD39A8C92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65518" y="477749"/>
            <a:ext cx="1907339" cy="1907339"/>
          </a:xfrm>
          <a:prstGeom prst="rect">
            <a:avLst/>
          </a:prstGeom>
        </p:spPr>
      </p:pic>
      <p:cxnSp>
        <p:nvCxnSpPr>
          <p:cNvPr id="16" name="Connecteur droit 15">
            <a:extLst>
              <a:ext uri="{FF2B5EF4-FFF2-40B4-BE49-F238E27FC236}">
                <a16:creationId xmlns:a16="http://schemas.microsoft.com/office/drawing/2014/main" id="{DFDA47BC-3069-47F5-8257-24B3B1F76A0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129276" y="477749"/>
            <a:ext cx="0" cy="3657600"/>
          </a:xfrm>
          <a:prstGeom prst="line">
            <a:avLst/>
          </a:prstGeom>
          <a:ln w="101600" cmpd="dbl">
            <a:solidFill>
              <a:srgbClr val="595959"/>
            </a:solidFill>
          </a:ln>
        </p:spPr>
        <p:style>
          <a:lnRef idx="1">
            <a:schemeClr val="accent1"/>
          </a:lnRef>
          <a:fillRef idx="0">
            <a:schemeClr val="accent1"/>
          </a:fillRef>
          <a:effectRef idx="0">
            <a:schemeClr val="accent1"/>
          </a:effectRef>
          <a:fontRef idx="minor">
            <a:schemeClr val="tx1"/>
          </a:fontRef>
        </p:style>
      </p:cxnSp>
      <p:pic>
        <p:nvPicPr>
          <p:cNvPr id="5" name="Graphisme 4" descr="Conversation">
            <a:extLst>
              <a:ext uri="{FF2B5EF4-FFF2-40B4-BE49-F238E27FC236}">
                <a16:creationId xmlns:a16="http://schemas.microsoft.com/office/drawing/2014/main" id="{EB71843F-0A0B-4317-B205-4B0A0B97C0FD}"/>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632588" y="450228"/>
            <a:ext cx="1774226" cy="1774226"/>
          </a:xfrm>
          <a:prstGeom prst="rect">
            <a:avLst/>
          </a:prstGeom>
        </p:spPr>
      </p:pic>
      <p:cxnSp>
        <p:nvCxnSpPr>
          <p:cNvPr id="20" name="Connecteur droit 19">
            <a:extLst>
              <a:ext uri="{FF2B5EF4-FFF2-40B4-BE49-F238E27FC236}">
                <a16:creationId xmlns:a16="http://schemas.microsoft.com/office/drawing/2014/main" id="{942B920A-73AD-402A-8EEF-B88E1A9398B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097686" y="477749"/>
            <a:ext cx="0" cy="3657600"/>
          </a:xfrm>
          <a:prstGeom prst="line">
            <a:avLst/>
          </a:prstGeom>
          <a:ln w="101600" cmpd="dbl">
            <a:solidFill>
              <a:srgbClr val="595959"/>
            </a:solidFill>
          </a:ln>
        </p:spPr>
        <p:style>
          <a:lnRef idx="1">
            <a:schemeClr val="accent1"/>
          </a:lnRef>
          <a:fillRef idx="0">
            <a:schemeClr val="accent1"/>
          </a:fillRef>
          <a:effectRef idx="0">
            <a:schemeClr val="accent1"/>
          </a:effectRef>
          <a:fontRef idx="minor">
            <a:schemeClr val="tx1"/>
          </a:fontRef>
        </p:style>
      </p:cxnSp>
      <p:pic>
        <p:nvPicPr>
          <p:cNvPr id="7" name="Graphisme 6" descr="Tableau noir">
            <a:extLst>
              <a:ext uri="{FF2B5EF4-FFF2-40B4-BE49-F238E27FC236}">
                <a16:creationId xmlns:a16="http://schemas.microsoft.com/office/drawing/2014/main" id="{2696A1A4-8E43-47F6-A6DC-A9ADAB053D8B}"/>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6530969" y="380200"/>
            <a:ext cx="1844254" cy="1844254"/>
          </a:xfrm>
          <a:prstGeom prst="rect">
            <a:avLst/>
          </a:prstGeom>
        </p:spPr>
      </p:pic>
      <p:cxnSp>
        <p:nvCxnSpPr>
          <p:cNvPr id="22" name="Connecteur droit 21">
            <a:extLst>
              <a:ext uri="{FF2B5EF4-FFF2-40B4-BE49-F238E27FC236}">
                <a16:creationId xmlns:a16="http://schemas.microsoft.com/office/drawing/2014/main" id="{00C9EB70-BC82-414A-BF8D-AD7FC672761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066096" y="477749"/>
            <a:ext cx="0" cy="3657600"/>
          </a:xfrm>
          <a:prstGeom prst="line">
            <a:avLst/>
          </a:prstGeom>
          <a:ln w="101600" cmpd="dbl">
            <a:solidFill>
              <a:srgbClr val="595959"/>
            </a:solidFill>
          </a:ln>
        </p:spPr>
        <p:style>
          <a:lnRef idx="1">
            <a:schemeClr val="accent1"/>
          </a:lnRef>
          <a:fillRef idx="0">
            <a:schemeClr val="accent1"/>
          </a:fillRef>
          <a:effectRef idx="0">
            <a:schemeClr val="accent1"/>
          </a:effectRef>
          <a:fontRef idx="minor">
            <a:schemeClr val="tx1"/>
          </a:fontRef>
        </p:style>
      </p:cxnSp>
      <p:pic>
        <p:nvPicPr>
          <p:cNvPr id="9" name="Graphisme 8" descr="Livre ouvert">
            <a:extLst>
              <a:ext uri="{FF2B5EF4-FFF2-40B4-BE49-F238E27FC236}">
                <a16:creationId xmlns:a16="http://schemas.microsoft.com/office/drawing/2014/main" id="{93E427C7-0218-4592-82DA-2431E4BF8756}"/>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9723107" y="477749"/>
            <a:ext cx="1620525" cy="1620525"/>
          </a:xfrm>
          <a:prstGeom prst="rect">
            <a:avLst/>
          </a:prstGeom>
        </p:spPr>
      </p:pic>
      <p:sp>
        <p:nvSpPr>
          <p:cNvPr id="18" name="Rectangle 17">
            <a:extLst>
              <a:ext uri="{FF2B5EF4-FFF2-40B4-BE49-F238E27FC236}">
                <a16:creationId xmlns:a16="http://schemas.microsoft.com/office/drawing/2014/main" id="{7AE95D8F-9825-4222-8846-E3461598CC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78068" y="4633546"/>
            <a:ext cx="11438793" cy="1844256"/>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p:nvSpPr>
          <p:cNvPr id="2" name="Titre 1">
            <a:extLst>
              <a:ext uri="{FF2B5EF4-FFF2-40B4-BE49-F238E27FC236}">
                <a16:creationId xmlns:a16="http://schemas.microsoft.com/office/drawing/2014/main" id="{E561AC0E-7195-4ACF-AA0A-5E2923A987F7}"/>
              </a:ext>
            </a:extLst>
          </p:cNvPr>
          <p:cNvSpPr>
            <a:spLocks noGrp="1"/>
          </p:cNvSpPr>
          <p:nvPr>
            <p:ph type="ctrTitle"/>
          </p:nvPr>
        </p:nvSpPr>
        <p:spPr>
          <a:xfrm>
            <a:off x="527538" y="4756638"/>
            <a:ext cx="11139854" cy="930447"/>
          </a:xfrm>
        </p:spPr>
        <p:txBody>
          <a:bodyPr rtlCol="0">
            <a:normAutofit/>
          </a:bodyPr>
          <a:lstStyle/>
          <a:p>
            <a:pPr rtl="0"/>
            <a:r>
              <a:rPr lang="fr-FR" sz="4800" spc="-30" dirty="0">
                <a:solidFill>
                  <a:srgbClr val="FFFFFF"/>
                </a:solidFill>
                <a:latin typeface="Franklin Gothic Book" panose="020B0503020102020204" pitchFamily="34" charset="0"/>
                <a:cs typeface="Segoe UI" panose="020B0502040204020203" pitchFamily="34" charset="0"/>
              </a:rPr>
              <a:t>Fin de la présentation </a:t>
            </a:r>
          </a:p>
        </p:txBody>
      </p:sp>
      <p:cxnSp>
        <p:nvCxnSpPr>
          <p:cNvPr id="24" name="Connecteur droit 23">
            <a:extLst>
              <a:ext uri="{FF2B5EF4-FFF2-40B4-BE49-F238E27FC236}">
                <a16:creationId xmlns:a16="http://schemas.microsoft.com/office/drawing/2014/main" id="{3217665F-0036-444A-8D4A-33AF36A36A4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339362" y="5738691"/>
            <a:ext cx="9506438"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sp>
        <p:nvSpPr>
          <p:cNvPr id="4" name="ZoneTexte 3">
            <a:extLst>
              <a:ext uri="{FF2B5EF4-FFF2-40B4-BE49-F238E27FC236}">
                <a16:creationId xmlns:a16="http://schemas.microsoft.com/office/drawing/2014/main" id="{255820B9-3D16-6D92-20B6-747D316F6F1C}"/>
              </a:ext>
            </a:extLst>
          </p:cNvPr>
          <p:cNvSpPr txBox="1"/>
          <p:nvPr/>
        </p:nvSpPr>
        <p:spPr>
          <a:xfrm>
            <a:off x="690993" y="2306549"/>
            <a:ext cx="1860434" cy="1938992"/>
          </a:xfrm>
          <a:prstGeom prst="rect">
            <a:avLst/>
          </a:prstGeom>
          <a:noFill/>
        </p:spPr>
        <p:txBody>
          <a:bodyPr wrap="square" rtlCol="0">
            <a:spAutoFit/>
          </a:bodyPr>
          <a:lstStyle/>
          <a:p>
            <a:r>
              <a:rPr lang="fr-FR" sz="2000" dirty="0">
                <a:latin typeface="Times New Roman" panose="02020603050405020304" pitchFamily="18" charset="0"/>
                <a:cs typeface="Times New Roman" panose="02020603050405020304" pitchFamily="18" charset="0"/>
              </a:rPr>
              <a:t>Travailler avec les talents plus motivés : 10 à 12h/d’entraînement hebdo avec le groupe </a:t>
            </a:r>
          </a:p>
        </p:txBody>
      </p:sp>
      <p:sp>
        <p:nvSpPr>
          <p:cNvPr id="6" name="ZoneTexte 5">
            <a:extLst>
              <a:ext uri="{FF2B5EF4-FFF2-40B4-BE49-F238E27FC236}">
                <a16:creationId xmlns:a16="http://schemas.microsoft.com/office/drawing/2014/main" id="{F8EC8EDE-46E1-8562-45F4-AC8F1EB3697A}"/>
              </a:ext>
            </a:extLst>
          </p:cNvPr>
          <p:cNvSpPr txBox="1"/>
          <p:nvPr/>
        </p:nvSpPr>
        <p:spPr>
          <a:xfrm>
            <a:off x="3635541" y="2276060"/>
            <a:ext cx="1860434" cy="1938992"/>
          </a:xfrm>
          <a:prstGeom prst="rect">
            <a:avLst/>
          </a:prstGeom>
          <a:noFill/>
        </p:spPr>
        <p:txBody>
          <a:bodyPr wrap="square" rtlCol="0">
            <a:spAutoFit/>
          </a:bodyPr>
          <a:lstStyle/>
          <a:p>
            <a:r>
              <a:rPr lang="fr-FR" sz="2000" dirty="0">
                <a:latin typeface="Times New Roman" panose="02020603050405020304" pitchFamily="18" charset="0"/>
                <a:cs typeface="Times New Roman" panose="02020603050405020304" pitchFamily="18" charset="0"/>
              </a:rPr>
              <a:t>Travailler en collaboration avec les parents, dirigeants, entraîneurs, et comité</a:t>
            </a:r>
          </a:p>
        </p:txBody>
      </p:sp>
      <p:sp>
        <p:nvSpPr>
          <p:cNvPr id="8" name="ZoneTexte 7">
            <a:extLst>
              <a:ext uri="{FF2B5EF4-FFF2-40B4-BE49-F238E27FC236}">
                <a16:creationId xmlns:a16="http://schemas.microsoft.com/office/drawing/2014/main" id="{2F9C8105-3561-D08F-CFAF-A2095FF17FFA}"/>
              </a:ext>
            </a:extLst>
          </p:cNvPr>
          <p:cNvSpPr txBox="1"/>
          <p:nvPr/>
        </p:nvSpPr>
        <p:spPr>
          <a:xfrm>
            <a:off x="6651674" y="2255511"/>
            <a:ext cx="1860434" cy="2246769"/>
          </a:xfrm>
          <a:prstGeom prst="rect">
            <a:avLst/>
          </a:prstGeom>
          <a:noFill/>
        </p:spPr>
        <p:txBody>
          <a:bodyPr wrap="square" rtlCol="0">
            <a:spAutoFit/>
          </a:bodyPr>
          <a:lstStyle/>
          <a:p>
            <a:r>
              <a:rPr lang="fr-FR" sz="2000" dirty="0">
                <a:latin typeface="Times New Roman" panose="02020603050405020304" pitchFamily="18" charset="0"/>
                <a:cs typeface="Times New Roman" panose="02020603050405020304" pitchFamily="18" charset="0"/>
              </a:rPr>
              <a:t>Travailler un maximum avec des structures différentes (Comités, ligue autre, centre d’entraînement</a:t>
            </a:r>
          </a:p>
        </p:txBody>
      </p:sp>
      <p:sp>
        <p:nvSpPr>
          <p:cNvPr id="10" name="ZoneTexte 9">
            <a:extLst>
              <a:ext uri="{FF2B5EF4-FFF2-40B4-BE49-F238E27FC236}">
                <a16:creationId xmlns:a16="http://schemas.microsoft.com/office/drawing/2014/main" id="{685B7E3A-A09F-47CA-C3F9-FE37CD082631}"/>
              </a:ext>
            </a:extLst>
          </p:cNvPr>
          <p:cNvSpPr txBox="1"/>
          <p:nvPr/>
        </p:nvSpPr>
        <p:spPr>
          <a:xfrm>
            <a:off x="9603152" y="2098274"/>
            <a:ext cx="1860434" cy="2862322"/>
          </a:xfrm>
          <a:prstGeom prst="rect">
            <a:avLst/>
          </a:prstGeom>
          <a:noFill/>
        </p:spPr>
        <p:txBody>
          <a:bodyPr wrap="square" rtlCol="0">
            <a:spAutoFit/>
          </a:bodyPr>
          <a:lstStyle/>
          <a:p>
            <a:r>
              <a:rPr lang="fr-FR" sz="2000" dirty="0">
                <a:latin typeface="Times New Roman" panose="02020603050405020304" pitchFamily="18" charset="0"/>
                <a:cs typeface="Times New Roman" panose="02020603050405020304" pitchFamily="18" charset="0"/>
              </a:rPr>
              <a:t>Suivi important avec les parents et les entraîneurs avec pour objectifs de les préparer au mieux pour le centre de perf</a:t>
            </a:r>
          </a:p>
          <a:p>
            <a:endParaRPr lang="fr-F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72968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arn(inVertic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arn(inVertic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arn(inVertical)">
                                      <p:cBhvr>
                                        <p:cTn id="2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42C824B-4279-4D47-92DD-71F5353FAA23}"/>
              </a:ext>
            </a:extLst>
          </p:cNvPr>
          <p:cNvSpPr>
            <a:spLocks noGrp="1"/>
          </p:cNvSpPr>
          <p:nvPr>
            <p:ph type="title"/>
          </p:nvPr>
        </p:nvSpPr>
        <p:spPr>
          <a:xfrm>
            <a:off x="283308" y="169573"/>
            <a:ext cx="10515600" cy="1325563"/>
          </a:xfrm>
        </p:spPr>
        <p:txBody>
          <a:bodyPr rtlCol="0">
            <a:normAutofit/>
          </a:bodyPr>
          <a:lstStyle/>
          <a:p>
            <a:pPr algn="ctr" rtl="0"/>
            <a:r>
              <a:rPr lang="fr-FR" sz="4200" dirty="0">
                <a:latin typeface="Franklin Gothic Book" panose="020B0503020102020204" pitchFamily="34" charset="0"/>
                <a:cs typeface="Segoe UI" panose="020B0502040204020203" pitchFamily="34" charset="0"/>
              </a:rPr>
              <a:t>BILAN SAISON 2023-2024</a:t>
            </a:r>
          </a:p>
        </p:txBody>
      </p:sp>
      <p:sp>
        <p:nvSpPr>
          <p:cNvPr id="8" name="Ovale 7">
            <a:extLst>
              <a:ext uri="{FF2B5EF4-FFF2-40B4-BE49-F238E27FC236}">
                <a16:creationId xmlns:a16="http://schemas.microsoft.com/office/drawing/2014/main" id="{E5585411-DE61-42EC-8DAB-BA853F129791}"/>
              </a:ext>
            </a:extLst>
          </p:cNvPr>
          <p:cNvSpPr/>
          <p:nvPr/>
        </p:nvSpPr>
        <p:spPr>
          <a:xfrm>
            <a:off x="363331" y="1495136"/>
            <a:ext cx="586154" cy="57594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3600" b="1">
                <a:latin typeface="Segoe UI" panose="020B0502040204020203" pitchFamily="34" charset="0"/>
                <a:cs typeface="Segoe UI" panose="020B0502040204020203" pitchFamily="34" charset="0"/>
              </a:rPr>
              <a:t>1</a:t>
            </a:r>
          </a:p>
        </p:txBody>
      </p:sp>
      <p:sp>
        <p:nvSpPr>
          <p:cNvPr id="5" name="Zone de texte 4">
            <a:extLst>
              <a:ext uri="{FF2B5EF4-FFF2-40B4-BE49-F238E27FC236}">
                <a16:creationId xmlns:a16="http://schemas.microsoft.com/office/drawing/2014/main" id="{25AD4F61-E023-4530-BF03-8BC2D825D0BF}"/>
              </a:ext>
            </a:extLst>
          </p:cNvPr>
          <p:cNvSpPr txBox="1"/>
          <p:nvPr/>
        </p:nvSpPr>
        <p:spPr>
          <a:xfrm>
            <a:off x="1103839" y="4397884"/>
            <a:ext cx="2896661" cy="1200329"/>
          </a:xfrm>
          <a:prstGeom prst="rect">
            <a:avLst/>
          </a:prstGeom>
          <a:noFill/>
        </p:spPr>
        <p:txBody>
          <a:bodyPr wrap="square" rtlCol="0">
            <a:spAutoFit/>
          </a:bodyPr>
          <a:lstStyle/>
          <a:p>
            <a:pPr algn="ctr" rtl="0"/>
            <a:r>
              <a:rPr lang="fr-FR" dirty="0">
                <a:latin typeface="Segoe UI" panose="020B0502040204020203" pitchFamily="34" charset="0"/>
                <a:cs typeface="Segoe UI" panose="020B0502040204020203" pitchFamily="34" charset="0"/>
              </a:rPr>
              <a:t> </a:t>
            </a:r>
            <a:r>
              <a:rPr lang="fr-FR" sz="2400" dirty="0">
                <a:latin typeface="Times New Roman" panose="02020603050405020304" pitchFamily="18" charset="0"/>
                <a:cs typeface="Times New Roman" panose="02020603050405020304" pitchFamily="18" charset="0"/>
              </a:rPr>
              <a:t>Présentation,  et vie du Groupe Régional Détection</a:t>
            </a:r>
          </a:p>
        </p:txBody>
      </p:sp>
      <p:sp>
        <p:nvSpPr>
          <p:cNvPr id="9" name="Ovale 8">
            <a:extLst>
              <a:ext uri="{FF2B5EF4-FFF2-40B4-BE49-F238E27FC236}">
                <a16:creationId xmlns:a16="http://schemas.microsoft.com/office/drawing/2014/main" id="{6D1E12A6-FA7A-477F-8C87-308C5B84B139}"/>
              </a:ext>
            </a:extLst>
          </p:cNvPr>
          <p:cNvSpPr/>
          <p:nvPr/>
        </p:nvSpPr>
        <p:spPr>
          <a:xfrm>
            <a:off x="5802923" y="1543227"/>
            <a:ext cx="586154" cy="57594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3600" b="1">
                <a:latin typeface="Segoe UI" panose="020B0502040204020203" pitchFamily="34" charset="0"/>
                <a:cs typeface="Segoe UI" panose="020B0502040204020203" pitchFamily="34" charset="0"/>
              </a:rPr>
              <a:t>2</a:t>
            </a:r>
          </a:p>
        </p:txBody>
      </p:sp>
      <p:sp>
        <p:nvSpPr>
          <p:cNvPr id="7" name="Zone de texte 6">
            <a:extLst>
              <a:ext uri="{FF2B5EF4-FFF2-40B4-BE49-F238E27FC236}">
                <a16:creationId xmlns:a16="http://schemas.microsoft.com/office/drawing/2014/main" id="{E5564556-59F0-4D0A-A6CD-ADF8F4D7428B}"/>
              </a:ext>
            </a:extLst>
          </p:cNvPr>
          <p:cNvSpPr txBox="1"/>
          <p:nvPr/>
        </p:nvSpPr>
        <p:spPr>
          <a:xfrm>
            <a:off x="5321176" y="4319730"/>
            <a:ext cx="6516000" cy="830997"/>
          </a:xfrm>
          <a:prstGeom prst="rect">
            <a:avLst/>
          </a:prstGeom>
          <a:noFill/>
        </p:spPr>
        <p:txBody>
          <a:bodyPr wrap="square" rtlCol="0">
            <a:spAutoFit/>
          </a:bodyPr>
          <a:lstStyle/>
          <a:p>
            <a:pPr algn="ctr" rtl="0"/>
            <a:r>
              <a:rPr lang="fr-FR" sz="2400" dirty="0">
                <a:latin typeface="Times New Roman" panose="02020603050405020304" pitchFamily="18" charset="0"/>
                <a:cs typeface="Times New Roman" panose="02020603050405020304" pitchFamily="18" charset="0"/>
              </a:rPr>
              <a:t>Présentation et explication des visites dans les clubs et les comités </a:t>
            </a:r>
          </a:p>
        </p:txBody>
      </p:sp>
      <p:sp>
        <p:nvSpPr>
          <p:cNvPr id="3" name="Rectangle 2">
            <a:extLst>
              <a:ext uri="{FF2B5EF4-FFF2-40B4-BE49-F238E27FC236}">
                <a16:creationId xmlns:a16="http://schemas.microsoft.com/office/drawing/2014/main" id="{8CDD3289-EC21-51FB-3F31-D099FC1BE36F}"/>
              </a:ext>
            </a:extLst>
          </p:cNvPr>
          <p:cNvSpPr/>
          <p:nvPr/>
        </p:nvSpPr>
        <p:spPr>
          <a:xfrm>
            <a:off x="1453662" y="2071077"/>
            <a:ext cx="2896661" cy="17272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sz="2400" dirty="0">
                <a:latin typeface="Times New Roman" panose="02020603050405020304" pitchFamily="18" charset="0"/>
                <a:cs typeface="Times New Roman" panose="02020603050405020304" pitchFamily="18" charset="0"/>
              </a:rPr>
              <a:t>Le Groupe Régional Détection</a:t>
            </a:r>
          </a:p>
        </p:txBody>
      </p:sp>
      <p:sp>
        <p:nvSpPr>
          <p:cNvPr id="10" name="Rectangle 9">
            <a:extLst>
              <a:ext uri="{FF2B5EF4-FFF2-40B4-BE49-F238E27FC236}">
                <a16:creationId xmlns:a16="http://schemas.microsoft.com/office/drawing/2014/main" id="{F776AA32-F4EE-C093-4F72-10E04EE86F19}"/>
              </a:ext>
            </a:extLst>
          </p:cNvPr>
          <p:cNvSpPr/>
          <p:nvPr/>
        </p:nvSpPr>
        <p:spPr>
          <a:xfrm>
            <a:off x="6623538" y="2082910"/>
            <a:ext cx="2896661" cy="17272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sz="2400" dirty="0">
                <a:latin typeface="Times New Roman" panose="02020603050405020304" pitchFamily="18" charset="0"/>
                <a:cs typeface="Times New Roman" panose="02020603050405020304" pitchFamily="18" charset="0"/>
              </a:rPr>
              <a:t>Les visites des clubs et des comités</a:t>
            </a:r>
          </a:p>
        </p:txBody>
      </p:sp>
    </p:spTree>
    <p:extLst>
      <p:ext uri="{BB962C8B-B14F-4D97-AF65-F5344CB8AC3E}">
        <p14:creationId xmlns:p14="http://schemas.microsoft.com/office/powerpoint/2010/main" val="1534910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20A648D2-CC2C-6FFE-03C1-6CBF1B4C7507}"/>
              </a:ext>
            </a:extLst>
          </p:cNvPr>
          <p:cNvPicPr>
            <a:picLocks noChangeAspect="1"/>
          </p:cNvPicPr>
          <p:nvPr/>
        </p:nvPicPr>
        <p:blipFill rotWithShape="1">
          <a:blip r:embed="rId3">
            <a:duotone>
              <a:schemeClr val="bg2">
                <a:shade val="45000"/>
                <a:satMod val="135000"/>
              </a:schemeClr>
              <a:prstClr val="white"/>
            </a:duotone>
          </a:blip>
          <a:srcRect t="15730"/>
          <a:stretch/>
        </p:blipFill>
        <p:spPr>
          <a:xfrm>
            <a:off x="20" y="10"/>
            <a:ext cx="12191980" cy="6857990"/>
          </a:xfrm>
          <a:prstGeom prst="rect">
            <a:avLst/>
          </a:prstGeom>
        </p:spPr>
      </p:pic>
      <p:sp>
        <p:nvSpPr>
          <p:cNvPr id="16" name="Rectangle 15">
            <a:extLst>
              <a:ext uri="{FF2B5EF4-FFF2-40B4-BE49-F238E27FC236}">
                <a16:creationId xmlns:a16="http://schemas.microsoft.com/office/drawing/2014/main" id="{B50AB553-2A96-4A92-96F2-93548E096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10000">
                <a:schemeClr val="bg2">
                  <a:alpha val="68000"/>
                </a:schemeClr>
              </a:gs>
              <a:gs pos="85000">
                <a:schemeClr val="bg2">
                  <a:alpha val="97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re 4">
            <a:extLst>
              <a:ext uri="{FF2B5EF4-FFF2-40B4-BE49-F238E27FC236}">
                <a16:creationId xmlns:a16="http://schemas.microsoft.com/office/drawing/2014/main" id="{64BD0A42-B011-4DBF-B5CD-6718A97E3C70}"/>
              </a:ext>
            </a:extLst>
          </p:cNvPr>
          <p:cNvSpPr>
            <a:spLocks noGrp="1"/>
          </p:cNvSpPr>
          <p:nvPr>
            <p:ph type="title"/>
          </p:nvPr>
        </p:nvSpPr>
        <p:spPr>
          <a:xfrm>
            <a:off x="838200" y="365126"/>
            <a:ext cx="10515600" cy="760290"/>
          </a:xfrm>
        </p:spPr>
        <p:txBody>
          <a:bodyPr vert="horz" lIns="91440" tIns="45720" rIns="91440" bIns="45720" rtlCol="0" anchor="ctr">
            <a:normAutofit/>
          </a:bodyPr>
          <a:lstStyle/>
          <a:p>
            <a:pPr algn="ctr"/>
            <a:r>
              <a:rPr lang="en-US" b="1">
                <a:latin typeface="Times New Roman" panose="02020603050405020304" pitchFamily="18" charset="0"/>
                <a:cs typeface="Times New Roman" panose="02020603050405020304" pitchFamily="18" charset="0"/>
              </a:rPr>
              <a:t>Groupe Régional Détection : Phase 1</a:t>
            </a:r>
            <a:endParaRPr lang="en-US" b="1" dirty="0">
              <a:latin typeface="Times New Roman" panose="02020603050405020304" pitchFamily="18" charset="0"/>
              <a:cs typeface="Times New Roman" panose="02020603050405020304" pitchFamily="18" charset="0"/>
            </a:endParaRPr>
          </a:p>
        </p:txBody>
      </p:sp>
      <p:graphicFrame>
        <p:nvGraphicFramePr>
          <p:cNvPr id="11" name="ZoneTexte 8">
            <a:extLst>
              <a:ext uri="{FF2B5EF4-FFF2-40B4-BE49-F238E27FC236}">
                <a16:creationId xmlns:a16="http://schemas.microsoft.com/office/drawing/2014/main" id="{EB148130-DF85-81D9-E44C-622AB7D8609F}"/>
              </a:ext>
            </a:extLst>
          </p:cNvPr>
          <p:cNvGraphicFramePr/>
          <p:nvPr>
            <p:extLst>
              <p:ext uri="{D42A27DB-BD31-4B8C-83A1-F6EECF244321}">
                <p14:modId xmlns:p14="http://schemas.microsoft.com/office/powerpoint/2010/main" val="23083406"/>
              </p:ext>
            </p:extLst>
          </p:nvPr>
        </p:nvGraphicFramePr>
        <p:xfrm>
          <a:off x="556827" y="1264382"/>
          <a:ext cx="11635173" cy="500234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1275809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20A648D2-CC2C-6FFE-03C1-6CBF1B4C7507}"/>
              </a:ext>
            </a:extLst>
          </p:cNvPr>
          <p:cNvPicPr>
            <a:picLocks noChangeAspect="1"/>
          </p:cNvPicPr>
          <p:nvPr/>
        </p:nvPicPr>
        <p:blipFill rotWithShape="1">
          <a:blip r:embed="rId3">
            <a:duotone>
              <a:schemeClr val="bg2">
                <a:shade val="45000"/>
                <a:satMod val="135000"/>
              </a:schemeClr>
              <a:prstClr val="white"/>
            </a:duotone>
          </a:blip>
          <a:srcRect t="15730"/>
          <a:stretch/>
        </p:blipFill>
        <p:spPr>
          <a:xfrm>
            <a:off x="20" y="10"/>
            <a:ext cx="12191980" cy="6857990"/>
          </a:xfrm>
          <a:prstGeom prst="rect">
            <a:avLst/>
          </a:prstGeom>
        </p:spPr>
      </p:pic>
      <p:sp>
        <p:nvSpPr>
          <p:cNvPr id="16" name="Rectangle 15">
            <a:extLst>
              <a:ext uri="{FF2B5EF4-FFF2-40B4-BE49-F238E27FC236}">
                <a16:creationId xmlns:a16="http://schemas.microsoft.com/office/drawing/2014/main" id="{B50AB553-2A96-4A92-96F2-93548E096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10000">
                <a:schemeClr val="bg2">
                  <a:alpha val="68000"/>
                </a:schemeClr>
              </a:gs>
              <a:gs pos="85000">
                <a:schemeClr val="bg2">
                  <a:alpha val="97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re 4">
            <a:extLst>
              <a:ext uri="{FF2B5EF4-FFF2-40B4-BE49-F238E27FC236}">
                <a16:creationId xmlns:a16="http://schemas.microsoft.com/office/drawing/2014/main" id="{64BD0A42-B011-4DBF-B5CD-6718A97E3C70}"/>
              </a:ext>
            </a:extLst>
          </p:cNvPr>
          <p:cNvSpPr>
            <a:spLocks noGrp="1"/>
          </p:cNvSpPr>
          <p:nvPr>
            <p:ph type="title"/>
          </p:nvPr>
        </p:nvSpPr>
        <p:spPr>
          <a:xfrm>
            <a:off x="838200" y="365125"/>
            <a:ext cx="10515600" cy="1325563"/>
          </a:xfrm>
        </p:spPr>
        <p:txBody>
          <a:bodyPr vert="horz" lIns="91440" tIns="45720" rIns="91440" bIns="45720" rtlCol="0" anchor="ctr">
            <a:normAutofit/>
          </a:bodyPr>
          <a:lstStyle/>
          <a:p>
            <a:pPr algn="ctr"/>
            <a:r>
              <a:rPr lang="en-US" b="1" dirty="0">
                <a:latin typeface="Times New Roman" panose="02020603050405020304" pitchFamily="18" charset="0"/>
                <a:cs typeface="Times New Roman" panose="02020603050405020304" pitchFamily="18" charset="0"/>
              </a:rPr>
              <a:t>Groupe </a:t>
            </a:r>
            <a:r>
              <a:rPr lang="en-US" b="1" dirty="0" err="1">
                <a:latin typeface="Times New Roman" panose="02020603050405020304" pitchFamily="18" charset="0"/>
                <a:cs typeface="Times New Roman" panose="02020603050405020304" pitchFamily="18" charset="0"/>
              </a:rPr>
              <a:t>Régional</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Détection</a:t>
            </a:r>
            <a:r>
              <a:rPr lang="en-US" b="1" dirty="0">
                <a:latin typeface="Times New Roman" panose="02020603050405020304" pitchFamily="18" charset="0"/>
                <a:cs typeface="Times New Roman" panose="02020603050405020304" pitchFamily="18" charset="0"/>
              </a:rPr>
              <a:t> : Phase 2</a:t>
            </a:r>
          </a:p>
        </p:txBody>
      </p:sp>
      <p:graphicFrame>
        <p:nvGraphicFramePr>
          <p:cNvPr id="11" name="ZoneTexte 8">
            <a:extLst>
              <a:ext uri="{FF2B5EF4-FFF2-40B4-BE49-F238E27FC236}">
                <a16:creationId xmlns:a16="http://schemas.microsoft.com/office/drawing/2014/main" id="{EB148130-DF85-81D9-E44C-622AB7D8609F}"/>
              </a:ext>
            </a:extLst>
          </p:cNvPr>
          <p:cNvGraphicFramePr/>
          <p:nvPr>
            <p:extLst>
              <p:ext uri="{D42A27DB-BD31-4B8C-83A1-F6EECF244321}">
                <p14:modId xmlns:p14="http://schemas.microsoft.com/office/powerpoint/2010/main" val="3517597809"/>
              </p:ext>
            </p:extLst>
          </p:nvPr>
        </p:nvGraphicFramePr>
        <p:xfrm>
          <a:off x="1348134" y="2141537"/>
          <a:ext cx="10515600" cy="435133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8541067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A0D9B4E-C292-45AA-8116-562703040382}"/>
              </a:ext>
            </a:extLst>
          </p:cNvPr>
          <p:cNvSpPr>
            <a:spLocks noGrp="1"/>
          </p:cNvSpPr>
          <p:nvPr>
            <p:ph type="title"/>
          </p:nvPr>
        </p:nvSpPr>
        <p:spPr>
          <a:xfrm>
            <a:off x="2144867" y="695588"/>
            <a:ext cx="9279271" cy="1469965"/>
          </a:xfrm>
        </p:spPr>
        <p:txBody>
          <a:bodyPr rtlCol="0" anchor="ctr">
            <a:normAutofit/>
          </a:bodyPr>
          <a:lstStyle/>
          <a:p>
            <a:pPr algn="ctr" rtl="0"/>
            <a:r>
              <a:rPr lang="fr-FR" sz="4000" b="1" dirty="0">
                <a:latin typeface="Times New Roman" panose="02020603050405020304" pitchFamily="18" charset="0"/>
                <a:cs typeface="Times New Roman" panose="02020603050405020304" pitchFamily="18" charset="0"/>
              </a:rPr>
              <a:t>Visite des Clubs et des Comités</a:t>
            </a:r>
          </a:p>
        </p:txBody>
      </p:sp>
      <p:pic>
        <p:nvPicPr>
          <p:cNvPr id="5" name="Graphique 4" descr="Livre ouvert">
            <a:extLst>
              <a:ext uri="{FF2B5EF4-FFF2-40B4-BE49-F238E27FC236}">
                <a16:creationId xmlns:a16="http://schemas.microsoft.com/office/drawing/2014/main" id="{DEFE964D-9F1C-4F69-ADD3-0E1AB324E19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67861" y="1068273"/>
            <a:ext cx="1097280" cy="1097280"/>
          </a:xfrm>
          <a:prstGeom prst="rect">
            <a:avLst/>
          </a:prstGeom>
        </p:spPr>
      </p:pic>
      <p:pic>
        <p:nvPicPr>
          <p:cNvPr id="9" name="Graphique 8">
            <a:extLst>
              <a:ext uri="{FF2B5EF4-FFF2-40B4-BE49-F238E27FC236}">
                <a16:creationId xmlns:a16="http://schemas.microsoft.com/office/drawing/2014/main" id="{35127EDA-5861-47AB-8729-620CFC7DAC0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5000"/>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641431" y="816337"/>
            <a:ext cx="5225327" cy="5225327"/>
          </a:xfrm>
          <a:prstGeom prst="rect">
            <a:avLst/>
          </a:prstGeom>
        </p:spPr>
      </p:pic>
      <p:graphicFrame>
        <p:nvGraphicFramePr>
          <p:cNvPr id="18" name="Diagramme 17">
            <a:extLst>
              <a:ext uri="{FF2B5EF4-FFF2-40B4-BE49-F238E27FC236}">
                <a16:creationId xmlns:a16="http://schemas.microsoft.com/office/drawing/2014/main" id="{9903FF6B-D7A6-3E2F-54F5-EC71B1CD4781}"/>
              </a:ext>
            </a:extLst>
          </p:cNvPr>
          <p:cNvGraphicFramePr/>
          <p:nvPr>
            <p:extLst>
              <p:ext uri="{D42A27DB-BD31-4B8C-83A1-F6EECF244321}">
                <p14:modId xmlns:p14="http://schemas.microsoft.com/office/powerpoint/2010/main" val="2589150231"/>
              </p:ext>
            </p:extLst>
          </p:nvPr>
        </p:nvGraphicFramePr>
        <p:xfrm>
          <a:off x="735240" y="2062940"/>
          <a:ext cx="5680139" cy="160923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graphicFrame>
        <p:nvGraphicFramePr>
          <p:cNvPr id="17" name="Diagramme 16">
            <a:extLst>
              <a:ext uri="{FF2B5EF4-FFF2-40B4-BE49-F238E27FC236}">
                <a16:creationId xmlns:a16="http://schemas.microsoft.com/office/drawing/2014/main" id="{7B695FDF-BAE4-63F5-CF28-98A873B0A970}"/>
              </a:ext>
            </a:extLst>
          </p:cNvPr>
          <p:cNvGraphicFramePr/>
          <p:nvPr>
            <p:extLst>
              <p:ext uri="{D42A27DB-BD31-4B8C-83A1-F6EECF244321}">
                <p14:modId xmlns:p14="http://schemas.microsoft.com/office/powerpoint/2010/main" val="3882080013"/>
              </p:ext>
            </p:extLst>
          </p:nvPr>
        </p:nvGraphicFramePr>
        <p:xfrm>
          <a:off x="586154" y="4360986"/>
          <a:ext cx="6055277" cy="1569660"/>
        </p:xfrm>
        <a:graphic>
          <a:graphicData uri="http://schemas.openxmlformats.org/drawingml/2006/diagram">
            <dgm:relIds xmlns:dgm="http://schemas.openxmlformats.org/drawingml/2006/diagram" xmlns:r="http://schemas.openxmlformats.org/officeDocument/2006/relationships" r:dm="rId11" r:lo="rId12" r:qs="rId13" r:cs="rId14"/>
          </a:graphicData>
        </a:graphic>
      </p:graphicFrame>
      <p:graphicFrame>
        <p:nvGraphicFramePr>
          <p:cNvPr id="14" name="Diagramme 13">
            <a:extLst>
              <a:ext uri="{FF2B5EF4-FFF2-40B4-BE49-F238E27FC236}">
                <a16:creationId xmlns:a16="http://schemas.microsoft.com/office/drawing/2014/main" id="{C4B90C4A-84AE-029D-6E2C-6AFCC577C8EA}"/>
              </a:ext>
            </a:extLst>
          </p:cNvPr>
          <p:cNvGraphicFramePr/>
          <p:nvPr>
            <p:extLst>
              <p:ext uri="{D42A27DB-BD31-4B8C-83A1-F6EECF244321}">
                <p14:modId xmlns:p14="http://schemas.microsoft.com/office/powerpoint/2010/main" val="578832649"/>
              </p:ext>
            </p:extLst>
          </p:nvPr>
        </p:nvGraphicFramePr>
        <p:xfrm>
          <a:off x="7093534" y="2225432"/>
          <a:ext cx="3405553" cy="1200329"/>
        </p:xfrm>
        <a:graphic>
          <a:graphicData uri="http://schemas.openxmlformats.org/drawingml/2006/diagram">
            <dgm:relIds xmlns:dgm="http://schemas.openxmlformats.org/drawingml/2006/diagram" xmlns:r="http://schemas.openxmlformats.org/officeDocument/2006/relationships" r:dm="rId16" r:lo="rId17" r:qs="rId18" r:cs="rId19"/>
          </a:graphicData>
        </a:graphic>
      </p:graphicFrame>
      <p:graphicFrame>
        <p:nvGraphicFramePr>
          <p:cNvPr id="15" name="Diagramme 14">
            <a:extLst>
              <a:ext uri="{FF2B5EF4-FFF2-40B4-BE49-F238E27FC236}">
                <a16:creationId xmlns:a16="http://schemas.microsoft.com/office/drawing/2014/main" id="{F0C823E5-5209-E9F8-DDE2-9C5A9F488986}"/>
              </a:ext>
            </a:extLst>
          </p:cNvPr>
          <p:cNvGraphicFramePr/>
          <p:nvPr>
            <p:extLst>
              <p:ext uri="{D42A27DB-BD31-4B8C-83A1-F6EECF244321}">
                <p14:modId xmlns:p14="http://schemas.microsoft.com/office/powerpoint/2010/main" val="922545129"/>
              </p:ext>
            </p:extLst>
          </p:nvPr>
        </p:nvGraphicFramePr>
        <p:xfrm>
          <a:off x="7093534" y="3672170"/>
          <a:ext cx="3282461" cy="1107996"/>
        </p:xfrm>
        <a:graphic>
          <a:graphicData uri="http://schemas.openxmlformats.org/drawingml/2006/diagram">
            <dgm:relIds xmlns:dgm="http://schemas.openxmlformats.org/drawingml/2006/diagram" xmlns:r="http://schemas.openxmlformats.org/officeDocument/2006/relationships" r:dm="rId21" r:lo="rId22" r:qs="rId23" r:cs="rId24"/>
          </a:graphicData>
        </a:graphic>
      </p:graphicFrame>
      <p:graphicFrame>
        <p:nvGraphicFramePr>
          <p:cNvPr id="16" name="Diagramme 15">
            <a:extLst>
              <a:ext uri="{FF2B5EF4-FFF2-40B4-BE49-F238E27FC236}">
                <a16:creationId xmlns:a16="http://schemas.microsoft.com/office/drawing/2014/main" id="{256CCB3E-5CDB-50C3-7461-6548A03DC5D8}"/>
              </a:ext>
            </a:extLst>
          </p:cNvPr>
          <p:cNvGraphicFramePr/>
          <p:nvPr>
            <p:extLst>
              <p:ext uri="{D42A27DB-BD31-4B8C-83A1-F6EECF244321}">
                <p14:modId xmlns:p14="http://schemas.microsoft.com/office/powerpoint/2010/main" val="4102999829"/>
              </p:ext>
            </p:extLst>
          </p:nvPr>
        </p:nvGraphicFramePr>
        <p:xfrm>
          <a:off x="6673441" y="5026575"/>
          <a:ext cx="4464554" cy="1469965"/>
        </p:xfrm>
        <a:graphic>
          <a:graphicData uri="http://schemas.openxmlformats.org/drawingml/2006/diagram">
            <dgm:relIds xmlns:dgm="http://schemas.openxmlformats.org/drawingml/2006/diagram" xmlns:r="http://schemas.openxmlformats.org/officeDocument/2006/relationships" r:dm="rId26" r:lo="rId27" r:qs="rId28" r:cs="rId29"/>
          </a:graphicData>
        </a:graphic>
      </p:graphicFrame>
      <p:pic>
        <p:nvPicPr>
          <p:cNvPr id="27" name="Graphique 26" descr="Flèche vers la droite avec un remplissage uni">
            <a:extLst>
              <a:ext uri="{FF2B5EF4-FFF2-40B4-BE49-F238E27FC236}">
                <a16:creationId xmlns:a16="http://schemas.microsoft.com/office/drawing/2014/main" id="{AD5CF210-DACD-3880-5345-205377D60966}"/>
              </a:ext>
            </a:extLst>
          </p:cNvPr>
          <p:cNvPicPr>
            <a:picLocks noChangeAspect="1"/>
          </p:cNvPicPr>
          <p:nvPr/>
        </p:nvPicPr>
        <p:blipFill>
          <a:blip r:embed="rId31">
            <a:extLst>
              <a:ext uri="{28A0092B-C50C-407E-A947-70E740481C1C}">
                <a14:useLocalDpi xmlns:a14="http://schemas.microsoft.com/office/drawing/2010/main" val="0"/>
              </a:ext>
              <a:ext uri="{96DAC541-7B7A-43D3-8B79-37D633B846F1}">
                <asvg:svgBlip xmlns:asvg="http://schemas.microsoft.com/office/drawing/2016/SVG/main" r:embed="rId32"/>
              </a:ext>
            </a:extLst>
          </a:blip>
          <a:stretch>
            <a:fillRect/>
          </a:stretch>
        </p:blipFill>
        <p:spPr>
          <a:xfrm rot="18224638">
            <a:off x="5804571" y="3214469"/>
            <a:ext cx="1634196" cy="1432455"/>
          </a:xfrm>
          <a:prstGeom prst="rect">
            <a:avLst/>
          </a:prstGeom>
        </p:spPr>
      </p:pic>
      <p:pic>
        <p:nvPicPr>
          <p:cNvPr id="28" name="Graphique 27" descr="Flèche vers la droite avec un remplissage uni">
            <a:extLst>
              <a:ext uri="{FF2B5EF4-FFF2-40B4-BE49-F238E27FC236}">
                <a16:creationId xmlns:a16="http://schemas.microsoft.com/office/drawing/2014/main" id="{121B9EDD-4C15-F54B-9605-B7EB24197805}"/>
              </a:ext>
            </a:extLst>
          </p:cNvPr>
          <p:cNvPicPr>
            <a:picLocks noChangeAspect="1"/>
          </p:cNvPicPr>
          <p:nvPr/>
        </p:nvPicPr>
        <p:blipFill>
          <a:blip r:embed="rId31">
            <a:extLst>
              <a:ext uri="{28A0092B-C50C-407E-A947-70E740481C1C}">
                <a14:useLocalDpi xmlns:a14="http://schemas.microsoft.com/office/drawing/2010/main" val="0"/>
              </a:ext>
              <a:ext uri="{96DAC541-7B7A-43D3-8B79-37D633B846F1}">
                <asvg:svgBlip xmlns:asvg="http://schemas.microsoft.com/office/drawing/2016/SVG/main" r:embed="rId32"/>
              </a:ext>
            </a:extLst>
          </a:blip>
          <a:stretch>
            <a:fillRect/>
          </a:stretch>
        </p:blipFill>
        <p:spPr>
          <a:xfrm rot="20701540">
            <a:off x="6110279" y="3795943"/>
            <a:ext cx="1146302" cy="1432455"/>
          </a:xfrm>
          <a:prstGeom prst="rect">
            <a:avLst/>
          </a:prstGeom>
        </p:spPr>
      </p:pic>
      <p:pic>
        <p:nvPicPr>
          <p:cNvPr id="29" name="Graphique 28" descr="Flèche vers la droite avec un remplissage uni">
            <a:extLst>
              <a:ext uri="{FF2B5EF4-FFF2-40B4-BE49-F238E27FC236}">
                <a16:creationId xmlns:a16="http://schemas.microsoft.com/office/drawing/2014/main" id="{20327039-A6AA-D432-163A-4B3F19E6C411}"/>
              </a:ext>
            </a:extLst>
          </p:cNvPr>
          <p:cNvPicPr>
            <a:picLocks noChangeAspect="1"/>
          </p:cNvPicPr>
          <p:nvPr/>
        </p:nvPicPr>
        <p:blipFill>
          <a:blip r:embed="rId31">
            <a:extLst>
              <a:ext uri="{28A0092B-C50C-407E-A947-70E740481C1C}">
                <a14:useLocalDpi xmlns:a14="http://schemas.microsoft.com/office/drawing/2010/main" val="0"/>
              </a:ext>
              <a:ext uri="{96DAC541-7B7A-43D3-8B79-37D633B846F1}">
                <asvg:svgBlip xmlns:asvg="http://schemas.microsoft.com/office/drawing/2016/SVG/main" r:embed="rId32"/>
              </a:ext>
            </a:extLst>
          </a:blip>
          <a:stretch>
            <a:fillRect/>
          </a:stretch>
        </p:blipFill>
        <p:spPr>
          <a:xfrm rot="3444741">
            <a:off x="5842785" y="4465149"/>
            <a:ext cx="1460864" cy="1432455"/>
          </a:xfrm>
          <a:prstGeom prst="rect">
            <a:avLst/>
          </a:prstGeom>
        </p:spPr>
      </p:pic>
    </p:spTree>
    <p:extLst>
      <p:ext uri="{BB962C8B-B14F-4D97-AF65-F5344CB8AC3E}">
        <p14:creationId xmlns:p14="http://schemas.microsoft.com/office/powerpoint/2010/main" val="3816597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FDE5079-B185-4DE0-AF2C-AE4B7709FBC3}"/>
              </a:ext>
            </a:extLst>
          </p:cNvPr>
          <p:cNvSpPr>
            <a:spLocks noGrp="1"/>
          </p:cNvSpPr>
          <p:nvPr>
            <p:ph type="title"/>
          </p:nvPr>
        </p:nvSpPr>
        <p:spPr>
          <a:xfrm>
            <a:off x="1873206" y="816336"/>
            <a:ext cx="9404394" cy="1469965"/>
          </a:xfrm>
        </p:spPr>
        <p:txBody>
          <a:bodyPr rtlCol="0" anchor="ctr">
            <a:normAutofit/>
          </a:bodyPr>
          <a:lstStyle/>
          <a:p>
            <a:pPr algn="ctr" rtl="0"/>
            <a:r>
              <a:rPr lang="fr-FR" dirty="0">
                <a:latin typeface="Times New Roman" panose="02020603050405020304" pitchFamily="18" charset="0"/>
                <a:cs typeface="Times New Roman" panose="02020603050405020304" pitchFamily="18" charset="0"/>
              </a:rPr>
              <a:t>RESULTATS 2023-2024</a:t>
            </a:r>
          </a:p>
        </p:txBody>
      </p:sp>
      <p:pic>
        <p:nvPicPr>
          <p:cNvPr id="4" name="Espace réservé du contenu 4" descr="Balance de la justice">
            <a:extLst>
              <a:ext uri="{FF2B5EF4-FFF2-40B4-BE49-F238E27FC236}">
                <a16:creationId xmlns:a16="http://schemas.microsoft.com/office/drawing/2014/main" id="{53025FED-9BCD-4BE9-B74C-707E5FD7402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38200" y="2880360"/>
            <a:ext cx="1097280" cy="1097280"/>
          </a:xfrm>
          <a:prstGeom prst="rect">
            <a:avLst/>
          </a:prstGeom>
        </p:spPr>
      </p:pic>
      <p:sp>
        <p:nvSpPr>
          <p:cNvPr id="3" name="Espace réservé du contenu 2">
            <a:extLst>
              <a:ext uri="{FF2B5EF4-FFF2-40B4-BE49-F238E27FC236}">
                <a16:creationId xmlns:a16="http://schemas.microsoft.com/office/drawing/2014/main" id="{89B4E0E8-07C8-4A23-99E2-20D6DFD6FA7A}"/>
              </a:ext>
            </a:extLst>
          </p:cNvPr>
          <p:cNvSpPr>
            <a:spLocks noGrp="1"/>
          </p:cNvSpPr>
          <p:nvPr>
            <p:ph idx="1"/>
          </p:nvPr>
        </p:nvSpPr>
        <p:spPr>
          <a:xfrm>
            <a:off x="2142914" y="2389302"/>
            <a:ext cx="4867485" cy="1039698"/>
          </a:xfrm>
        </p:spPr>
        <p:txBody>
          <a:bodyPr vert="horz" lIns="91440" tIns="45720" rIns="91440" bIns="45720" rtlCol="0" anchor="t">
            <a:normAutofit lnSpcReduction="10000"/>
          </a:bodyPr>
          <a:lstStyle/>
          <a:p>
            <a:r>
              <a:rPr lang="fr-FR" sz="2400" dirty="0">
                <a:latin typeface="Times New Roman" panose="02020603050405020304" pitchFamily="18" charset="0"/>
                <a:cs typeface="Times New Roman" panose="02020603050405020304" pitchFamily="18" charset="0"/>
              </a:rPr>
              <a:t>Euro Mini Champs : Pas de résultat probant : Meilleur Résultat : Titouan Morel-Gonzales : 17è en Gars 2010.</a:t>
            </a:r>
          </a:p>
        </p:txBody>
      </p:sp>
      <p:pic>
        <p:nvPicPr>
          <p:cNvPr id="8" name="Espace réservé du contenu 4">
            <a:extLst>
              <a:ext uri="{FF2B5EF4-FFF2-40B4-BE49-F238E27FC236}">
                <a16:creationId xmlns:a16="http://schemas.microsoft.com/office/drawing/2014/main" id="{17062073-5027-4AA3-AB16-4D2C8C505AF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5000"/>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641431" y="816337"/>
            <a:ext cx="5225327" cy="5225327"/>
          </a:xfrm>
          <a:prstGeom prst="rect">
            <a:avLst/>
          </a:prstGeom>
        </p:spPr>
      </p:pic>
      <p:sp>
        <p:nvSpPr>
          <p:cNvPr id="9" name="ZoneTexte 8">
            <a:extLst>
              <a:ext uri="{FF2B5EF4-FFF2-40B4-BE49-F238E27FC236}">
                <a16:creationId xmlns:a16="http://schemas.microsoft.com/office/drawing/2014/main" id="{6AEDAD51-0C64-F0B2-ADF2-2E7FF528A22F}"/>
              </a:ext>
            </a:extLst>
          </p:cNvPr>
          <p:cNvSpPr txBox="1"/>
          <p:nvPr/>
        </p:nvSpPr>
        <p:spPr>
          <a:xfrm>
            <a:off x="2321169" y="3971535"/>
            <a:ext cx="6096000" cy="1569660"/>
          </a:xfrm>
          <a:prstGeom prst="rect">
            <a:avLst/>
          </a:prstGeom>
          <a:noFill/>
        </p:spPr>
        <p:txBody>
          <a:bodyPr wrap="square">
            <a:spAutoFit/>
          </a:bodyPr>
          <a:lstStyle/>
          <a:p>
            <a:pPr marL="342900" indent="-342900">
              <a:buFont typeface="Arial" panose="020B0604020202020204" pitchFamily="34" charset="0"/>
              <a:buChar char="•"/>
            </a:pPr>
            <a:r>
              <a:rPr kumimoji="0" lang="fr-FR"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France des Régions : Pas de médailles et nous sommes 7/12 en Benjamin(e)s et Minimes et 6è exe-</a:t>
            </a:r>
            <a:r>
              <a:rPr kumimoji="0" lang="fr-FR" sz="24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co</a:t>
            </a:r>
            <a:r>
              <a:rPr kumimoji="0" lang="fr-FR"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avec le Grand Est au Général.  </a:t>
            </a:r>
            <a:endParaRPr lang="fr-FR" dirty="0"/>
          </a:p>
        </p:txBody>
      </p:sp>
    </p:spTree>
    <p:extLst>
      <p:ext uri="{BB962C8B-B14F-4D97-AF65-F5344CB8AC3E}">
        <p14:creationId xmlns:p14="http://schemas.microsoft.com/office/powerpoint/2010/main" val="8826304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3B47FC9C-2ED3-4100-A4EF-E8CDFEE106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Graphisme 3" descr="Livres sur une étagère">
            <a:extLst>
              <a:ext uri="{FF2B5EF4-FFF2-40B4-BE49-F238E27FC236}">
                <a16:creationId xmlns:a16="http://schemas.microsoft.com/office/drawing/2014/main" id="{3DE94ADA-0031-43D4-A79A-B89B9599308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289050" y="555625"/>
            <a:ext cx="4622800" cy="4629150"/>
          </a:xfrm>
          <a:prstGeom prst="rect">
            <a:avLst/>
          </a:prstGeom>
        </p:spPr>
      </p:pic>
      <p:pic>
        <p:nvPicPr>
          <p:cNvPr id="9" name="Espace réservé du contenu 8" descr="Une image contenant texte, dessin humoristique, balle, illustration&#10;&#10;Description générée automatiquement">
            <a:extLst>
              <a:ext uri="{FF2B5EF4-FFF2-40B4-BE49-F238E27FC236}">
                <a16:creationId xmlns:a16="http://schemas.microsoft.com/office/drawing/2014/main" id="{124D4786-1151-C752-41CB-BC60B3544928}"/>
              </a:ext>
            </a:extLst>
          </p:cNvPr>
          <p:cNvPicPr>
            <a:picLocks noGrp="1" noChangeAspect="1"/>
          </p:cNvPicPr>
          <p:nvPr>
            <p:ph idx="1"/>
          </p:nvPr>
        </p:nvPicPr>
        <p:blipFill>
          <a:blip r:embed="rId5">
            <a:extLst>
              <a:ext uri="{28A0092B-C50C-407E-A947-70E740481C1C}">
                <a14:useLocalDpi xmlns:a14="http://schemas.microsoft.com/office/drawing/2010/main" val="0"/>
              </a:ext>
            </a:extLst>
          </a:blip>
          <a:stretch>
            <a:fillRect/>
          </a:stretch>
        </p:blipFill>
        <p:spPr>
          <a:xfrm>
            <a:off x="5976938" y="555625"/>
            <a:ext cx="4922838" cy="4629150"/>
          </a:xfrm>
        </p:spPr>
      </p:pic>
      <p:sp>
        <p:nvSpPr>
          <p:cNvPr id="2" name="Titre 1">
            <a:extLst>
              <a:ext uri="{FF2B5EF4-FFF2-40B4-BE49-F238E27FC236}">
                <a16:creationId xmlns:a16="http://schemas.microsoft.com/office/drawing/2014/main" id="{2D34CEF4-01D3-4AF7-9E84-F43030ACA972}"/>
              </a:ext>
            </a:extLst>
          </p:cNvPr>
          <p:cNvSpPr>
            <a:spLocks noGrp="1"/>
          </p:cNvSpPr>
          <p:nvPr>
            <p:ph type="title"/>
          </p:nvPr>
        </p:nvSpPr>
        <p:spPr>
          <a:xfrm>
            <a:off x="838200" y="5358141"/>
            <a:ext cx="10515600" cy="942664"/>
          </a:xfrm>
        </p:spPr>
        <p:txBody>
          <a:bodyPr vert="horz" lIns="91440" tIns="45720" rIns="91440" bIns="45720" rtlCol="0" anchor="ctr">
            <a:normAutofit/>
          </a:bodyPr>
          <a:lstStyle/>
          <a:p>
            <a:pPr algn="ctr"/>
            <a:r>
              <a:rPr lang="en-US" sz="5200" b="1" kern="1200" dirty="0">
                <a:solidFill>
                  <a:schemeClr val="tx1"/>
                </a:solidFill>
                <a:latin typeface="Times New Roman" panose="02020603050405020304" pitchFamily="18" charset="0"/>
                <a:cs typeface="Times New Roman" panose="02020603050405020304" pitchFamily="18" charset="0"/>
              </a:rPr>
              <a:t>PERSPECTIVES 2024-2025</a:t>
            </a:r>
          </a:p>
        </p:txBody>
      </p:sp>
    </p:spTree>
    <p:extLst>
      <p:ext uri="{BB962C8B-B14F-4D97-AF65-F5344CB8AC3E}">
        <p14:creationId xmlns:p14="http://schemas.microsoft.com/office/powerpoint/2010/main" val="3970725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D648CF1-C72A-4313-8FC7-BF6DD4642AFE}"/>
              </a:ext>
            </a:extLst>
          </p:cNvPr>
          <p:cNvSpPr>
            <a:spLocks noGrp="1"/>
          </p:cNvSpPr>
          <p:nvPr>
            <p:ph type="title"/>
          </p:nvPr>
        </p:nvSpPr>
        <p:spPr>
          <a:xfrm>
            <a:off x="3568587" y="380142"/>
            <a:ext cx="5406902" cy="1469965"/>
          </a:xfrm>
        </p:spPr>
        <p:txBody>
          <a:bodyPr rtlCol="0" anchor="ctr">
            <a:normAutofit fontScale="90000"/>
          </a:bodyPr>
          <a:lstStyle/>
          <a:p>
            <a:pPr algn="ctr" rtl="0"/>
            <a:r>
              <a:rPr lang="fr-FR" b="1" dirty="0">
                <a:latin typeface="Times New Roman" panose="02020603050405020304" pitchFamily="18" charset="0"/>
                <a:cs typeface="Times New Roman" panose="02020603050405020304" pitchFamily="18" charset="0"/>
              </a:rPr>
              <a:t>GROUPE REGIONAL DETECTION</a:t>
            </a:r>
          </a:p>
        </p:txBody>
      </p:sp>
      <p:pic>
        <p:nvPicPr>
          <p:cNvPr id="4" name="Graphisme 3" descr="Tableau noir">
            <a:extLst>
              <a:ext uri="{FF2B5EF4-FFF2-40B4-BE49-F238E27FC236}">
                <a16:creationId xmlns:a16="http://schemas.microsoft.com/office/drawing/2014/main" id="{A4298283-DDB8-4365-95A1-90935E16BE2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77318" y="566484"/>
            <a:ext cx="1097280" cy="1097280"/>
          </a:xfrm>
          <a:prstGeom prst="rect">
            <a:avLst/>
          </a:prstGeom>
        </p:spPr>
      </p:pic>
      <p:sp>
        <p:nvSpPr>
          <p:cNvPr id="6" name="Espace réservé du contenu 5">
            <a:extLst>
              <a:ext uri="{FF2B5EF4-FFF2-40B4-BE49-F238E27FC236}">
                <a16:creationId xmlns:a16="http://schemas.microsoft.com/office/drawing/2014/main" id="{C856D755-2374-40B4-B692-603C5E927388}"/>
              </a:ext>
            </a:extLst>
          </p:cNvPr>
          <p:cNvSpPr>
            <a:spLocks noGrp="1"/>
          </p:cNvSpPr>
          <p:nvPr>
            <p:ph idx="1"/>
          </p:nvPr>
        </p:nvSpPr>
        <p:spPr>
          <a:xfrm>
            <a:off x="0" y="2883877"/>
            <a:ext cx="4234293" cy="1469965"/>
          </a:xfrm>
        </p:spPr>
        <p:txBody>
          <a:bodyPr vert="horz" lIns="91440" tIns="45720" rIns="91440" bIns="45720" rtlCol="0" anchor="t">
            <a:normAutofit/>
          </a:bodyPr>
          <a:lstStyle/>
          <a:p>
            <a:pPr marL="0" indent="0" algn="ctr" rtl="0">
              <a:buNone/>
            </a:pPr>
            <a:r>
              <a:rPr lang="fr-FR" sz="2400" b="1" dirty="0">
                <a:latin typeface="Times New Roman" panose="02020603050405020304" pitchFamily="18" charset="0"/>
                <a:cs typeface="Times New Roman" panose="02020603050405020304" pitchFamily="18" charset="0"/>
              </a:rPr>
              <a:t>Groupe restreint à 8 joueur(euse)s maximum avec des critères de sélection assez élevé</a:t>
            </a:r>
          </a:p>
          <a:p>
            <a:pPr rtl="0"/>
            <a:endParaRPr lang="fr-FR" dirty="0">
              <a:latin typeface="Segoe UI" panose="020B0502040204020203" pitchFamily="34" charset="0"/>
              <a:cs typeface="Segoe UI" panose="020B0502040204020203" pitchFamily="34" charset="0"/>
            </a:endParaRPr>
          </a:p>
        </p:txBody>
      </p:sp>
      <p:pic>
        <p:nvPicPr>
          <p:cNvPr id="8" name="Graphisme 7">
            <a:extLst>
              <a:ext uri="{FF2B5EF4-FFF2-40B4-BE49-F238E27FC236}">
                <a16:creationId xmlns:a16="http://schemas.microsoft.com/office/drawing/2014/main" id="{B6C7BDF7-D7AC-4209-A6A9-11B953F882E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5000"/>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641431" y="816337"/>
            <a:ext cx="5225327" cy="5225327"/>
          </a:xfrm>
          <a:prstGeom prst="rect">
            <a:avLst/>
          </a:prstGeom>
        </p:spPr>
      </p:pic>
      <p:sp>
        <p:nvSpPr>
          <p:cNvPr id="3" name="ZoneTexte 2">
            <a:extLst>
              <a:ext uri="{FF2B5EF4-FFF2-40B4-BE49-F238E27FC236}">
                <a16:creationId xmlns:a16="http://schemas.microsoft.com/office/drawing/2014/main" id="{F270CFB8-9DC6-7FD0-9BF5-B941007D4ADE}"/>
              </a:ext>
            </a:extLst>
          </p:cNvPr>
          <p:cNvSpPr txBox="1"/>
          <p:nvPr/>
        </p:nvSpPr>
        <p:spPr>
          <a:xfrm>
            <a:off x="4150161" y="1910699"/>
            <a:ext cx="4243754" cy="3416320"/>
          </a:xfrm>
          <a:prstGeom prst="rect">
            <a:avLst/>
          </a:prstGeom>
          <a:noFill/>
        </p:spPr>
        <p:txBody>
          <a:bodyPr wrap="square" rtlCol="0">
            <a:spAutoFit/>
          </a:bodyPr>
          <a:lstStyle/>
          <a:p>
            <a:pPr marL="285750" indent="-285750">
              <a:buFont typeface="Arial" panose="020B0604020202020204" pitchFamily="34" charset="0"/>
              <a:buChar char="•"/>
            </a:pPr>
            <a:r>
              <a:rPr lang="fr-FR" sz="2400" dirty="0">
                <a:latin typeface="Times New Roman" panose="02020603050405020304" pitchFamily="18" charset="0"/>
                <a:cs typeface="Times New Roman" panose="02020603050405020304" pitchFamily="18" charset="0"/>
              </a:rPr>
              <a:t>Obligations jeune : </a:t>
            </a:r>
          </a:p>
          <a:p>
            <a:pPr marL="742950" lvl="1" indent="-285750">
              <a:buFont typeface="Arial" panose="020B0604020202020204" pitchFamily="34" charset="0"/>
              <a:buChar char="•"/>
            </a:pPr>
            <a:r>
              <a:rPr lang="fr-FR" sz="2400" dirty="0">
                <a:latin typeface="Times New Roman" panose="02020603050405020304" pitchFamily="18" charset="0"/>
                <a:cs typeface="Times New Roman" panose="02020603050405020304" pitchFamily="18" charset="0"/>
              </a:rPr>
              <a:t>Entraînement 8h/hebdo</a:t>
            </a:r>
          </a:p>
          <a:p>
            <a:pPr marL="742950" lvl="1" indent="-285750">
              <a:buFont typeface="Arial" panose="020B0604020202020204" pitchFamily="34" charset="0"/>
              <a:buChar char="•"/>
            </a:pPr>
            <a:r>
              <a:rPr lang="fr-FR" sz="2400" dirty="0">
                <a:latin typeface="Times New Roman" panose="02020603050405020304" pitchFamily="18" charset="0"/>
                <a:cs typeface="Times New Roman" panose="02020603050405020304" pitchFamily="18" charset="0"/>
              </a:rPr>
              <a:t>Une séance </a:t>
            </a:r>
            <a:r>
              <a:rPr lang="fr-FR" sz="2400" dirty="0" err="1">
                <a:latin typeface="Times New Roman" panose="02020603050405020304" pitchFamily="18" charset="0"/>
                <a:cs typeface="Times New Roman" panose="02020603050405020304" pitchFamily="18" charset="0"/>
              </a:rPr>
              <a:t>indivi</a:t>
            </a:r>
            <a:endParaRPr lang="fr-FR" sz="2400" dirty="0">
              <a:latin typeface="Times New Roman" panose="02020603050405020304" pitchFamily="18" charset="0"/>
              <a:cs typeface="Times New Roman" panose="02020603050405020304" pitchFamily="18" charset="0"/>
            </a:endParaRPr>
          </a:p>
          <a:p>
            <a:pPr marL="742950" lvl="1" indent="-285750">
              <a:buFont typeface="Arial" panose="020B0604020202020204" pitchFamily="34" charset="0"/>
              <a:buChar char="•"/>
            </a:pPr>
            <a:r>
              <a:rPr lang="fr-FR" sz="2400" dirty="0">
                <a:latin typeface="Times New Roman" panose="02020603050405020304" pitchFamily="18" charset="0"/>
                <a:cs typeface="Times New Roman" panose="02020603050405020304" pitchFamily="18" charset="0"/>
              </a:rPr>
              <a:t>Une séance relance</a:t>
            </a:r>
          </a:p>
          <a:p>
            <a:pPr marL="742950" lvl="1" indent="-285750">
              <a:buFont typeface="Arial" panose="020B0604020202020204" pitchFamily="34" charset="0"/>
              <a:buChar char="•"/>
            </a:pPr>
            <a:r>
              <a:rPr lang="fr-FR" sz="2400" dirty="0">
                <a:latin typeface="Times New Roman" panose="02020603050405020304" pitchFamily="18" charset="0"/>
                <a:cs typeface="Times New Roman" panose="02020603050405020304" pitchFamily="18" charset="0"/>
              </a:rPr>
              <a:t>Compétitons : Critérium + Top Reg + 3 Tournois/an</a:t>
            </a:r>
          </a:p>
          <a:p>
            <a:pPr marL="742950" lvl="1" indent="-285750">
              <a:buFont typeface="Arial" panose="020B0604020202020204" pitchFamily="34" charset="0"/>
              <a:buChar char="•"/>
            </a:pPr>
            <a:r>
              <a:rPr lang="fr-FR" sz="2400" dirty="0">
                <a:latin typeface="Times New Roman" panose="02020603050405020304" pitchFamily="18" charset="0"/>
                <a:cs typeface="Times New Roman" panose="02020603050405020304" pitchFamily="18" charset="0"/>
              </a:rPr>
              <a:t>Participations aux stages vacances plus 5 regroupements WE/an </a:t>
            </a:r>
          </a:p>
        </p:txBody>
      </p:sp>
      <p:sp>
        <p:nvSpPr>
          <p:cNvPr id="5" name="ZoneTexte 4">
            <a:extLst>
              <a:ext uri="{FF2B5EF4-FFF2-40B4-BE49-F238E27FC236}">
                <a16:creationId xmlns:a16="http://schemas.microsoft.com/office/drawing/2014/main" id="{D3A2898E-4659-3385-033F-0AC2A42E11AC}"/>
              </a:ext>
            </a:extLst>
          </p:cNvPr>
          <p:cNvSpPr txBox="1"/>
          <p:nvPr/>
        </p:nvSpPr>
        <p:spPr>
          <a:xfrm>
            <a:off x="7948246" y="1943892"/>
            <a:ext cx="4243754" cy="4893647"/>
          </a:xfrm>
          <a:prstGeom prst="rect">
            <a:avLst/>
          </a:prstGeom>
          <a:noFill/>
        </p:spPr>
        <p:txBody>
          <a:bodyPr wrap="square" rtlCol="0">
            <a:spAutoFit/>
          </a:bodyPr>
          <a:lstStyle/>
          <a:p>
            <a:pPr marL="285750" indent="-285750">
              <a:buFont typeface="Arial" panose="020B0604020202020204" pitchFamily="34" charset="0"/>
              <a:buChar char="•"/>
            </a:pPr>
            <a:r>
              <a:rPr lang="fr-FR" sz="2400" dirty="0">
                <a:latin typeface="Times New Roman" panose="02020603050405020304" pitchFamily="18" charset="0"/>
                <a:cs typeface="Times New Roman" panose="02020603050405020304" pitchFamily="18" charset="0"/>
              </a:rPr>
              <a:t>Obligations ligue : </a:t>
            </a:r>
          </a:p>
          <a:p>
            <a:pPr marL="742950" lvl="1" indent="-285750">
              <a:buFont typeface="Arial" panose="020B0604020202020204" pitchFamily="34" charset="0"/>
              <a:buChar char="•"/>
            </a:pPr>
            <a:r>
              <a:rPr lang="fr-FR" sz="2400" dirty="0">
                <a:latin typeface="Times New Roman" panose="02020603050405020304" pitchFamily="18" charset="0"/>
                <a:cs typeface="Times New Roman" panose="02020603050405020304" pitchFamily="18" charset="0"/>
              </a:rPr>
              <a:t>Création Groupe </a:t>
            </a:r>
            <a:r>
              <a:rPr lang="fr-FR" sz="2400" dirty="0" err="1">
                <a:latin typeface="Times New Roman" panose="02020603050405020304" pitchFamily="18" charset="0"/>
                <a:cs typeface="Times New Roman" panose="02020603050405020304" pitchFamily="18" charset="0"/>
              </a:rPr>
              <a:t>Whatsap</a:t>
            </a:r>
            <a:r>
              <a:rPr lang="fr-FR" sz="2400" dirty="0">
                <a:latin typeface="Times New Roman" panose="02020603050405020304" pitchFamily="18" charset="0"/>
                <a:cs typeface="Times New Roman" panose="02020603050405020304" pitchFamily="18" charset="0"/>
              </a:rPr>
              <a:t> Joueur/Entraineur/CTD/CTL </a:t>
            </a:r>
          </a:p>
          <a:p>
            <a:pPr marL="742950" lvl="1" indent="-285750">
              <a:buFont typeface="Arial" panose="020B0604020202020204" pitchFamily="34" charset="0"/>
              <a:buChar char="•"/>
            </a:pPr>
            <a:r>
              <a:rPr lang="fr-FR" sz="2400" dirty="0">
                <a:latin typeface="Times New Roman" panose="02020603050405020304" pitchFamily="18" charset="0"/>
                <a:cs typeface="Times New Roman" panose="02020603050405020304" pitchFamily="18" charset="0"/>
              </a:rPr>
              <a:t>Visite dans le club (avec point régulier avec les parents/dirigeants/entraîneurs)</a:t>
            </a:r>
          </a:p>
          <a:p>
            <a:pPr marL="742950" lvl="1" indent="-285750">
              <a:buFont typeface="Arial" panose="020B0604020202020204" pitchFamily="34" charset="0"/>
              <a:buChar char="•"/>
            </a:pPr>
            <a:r>
              <a:rPr lang="fr-FR" sz="2400" dirty="0">
                <a:latin typeface="Times New Roman" panose="02020603050405020304" pitchFamily="18" charset="0"/>
                <a:cs typeface="Times New Roman" panose="02020603050405020304" pitchFamily="18" charset="0"/>
              </a:rPr>
              <a:t>Accompagnement sur </a:t>
            </a:r>
            <a:r>
              <a:rPr lang="fr-FR" sz="2400" dirty="0" err="1">
                <a:latin typeface="Times New Roman" panose="02020603050405020304" pitchFamily="18" charset="0"/>
                <a:cs typeface="Times New Roman" panose="02020603050405020304" pitchFamily="18" charset="0"/>
              </a:rPr>
              <a:t>competition</a:t>
            </a:r>
            <a:r>
              <a:rPr lang="fr-FR" sz="2400" dirty="0">
                <a:latin typeface="Times New Roman" panose="02020603050405020304" pitchFamily="18" charset="0"/>
                <a:cs typeface="Times New Roman" panose="02020603050405020304" pitchFamily="18" charset="0"/>
              </a:rPr>
              <a:t> si besoin</a:t>
            </a:r>
          </a:p>
          <a:p>
            <a:pPr marL="742950" lvl="1" indent="-285750">
              <a:buFont typeface="Arial" panose="020B0604020202020204" pitchFamily="34" charset="0"/>
              <a:buChar char="•"/>
            </a:pPr>
            <a:r>
              <a:rPr lang="fr-FR" sz="2400" dirty="0">
                <a:latin typeface="Times New Roman" panose="02020603050405020304" pitchFamily="18" charset="0"/>
                <a:cs typeface="Times New Roman" panose="02020603050405020304" pitchFamily="18" charset="0"/>
              </a:rPr>
              <a:t>Invitation des entraîneurs sur les </a:t>
            </a:r>
            <a:r>
              <a:rPr lang="fr-FR" sz="2400" dirty="0" err="1">
                <a:latin typeface="Times New Roman" panose="02020603050405020304" pitchFamily="18" charset="0"/>
                <a:cs typeface="Times New Roman" panose="02020603050405020304" pitchFamily="18" charset="0"/>
              </a:rPr>
              <a:t>stagesWE</a:t>
            </a:r>
            <a:endParaRPr lang="fr-FR" sz="2400" dirty="0">
              <a:latin typeface="Times New Roman" panose="02020603050405020304" pitchFamily="18" charset="0"/>
              <a:cs typeface="Times New Roman" panose="02020603050405020304" pitchFamily="18" charset="0"/>
            </a:endParaRPr>
          </a:p>
          <a:p>
            <a:pPr marL="742950" lvl="1" indent="-285750">
              <a:buFont typeface="Arial" panose="020B0604020202020204" pitchFamily="34" charset="0"/>
              <a:buChar char="•"/>
            </a:pPr>
            <a:endParaRPr lang="fr-F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148928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1CD81A2A-6ED4-4EF4-A14C-912D31E148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itre 1">
            <a:extLst>
              <a:ext uri="{FF2B5EF4-FFF2-40B4-BE49-F238E27FC236}">
                <a16:creationId xmlns:a16="http://schemas.microsoft.com/office/drawing/2014/main" id="{A98F6D58-1A39-41ED-99F7-0CE9F03BD344}"/>
              </a:ext>
            </a:extLst>
          </p:cNvPr>
          <p:cNvSpPr>
            <a:spLocks noGrp="1"/>
          </p:cNvSpPr>
          <p:nvPr>
            <p:ph type="title"/>
          </p:nvPr>
        </p:nvSpPr>
        <p:spPr>
          <a:xfrm>
            <a:off x="838200" y="365125"/>
            <a:ext cx="5393361" cy="1325563"/>
          </a:xfrm>
        </p:spPr>
        <p:txBody>
          <a:bodyPr rtlCol="0">
            <a:normAutofit/>
          </a:bodyPr>
          <a:lstStyle/>
          <a:p>
            <a:pPr algn="ctr" rtl="0"/>
            <a:r>
              <a:rPr lang="fr-FR" dirty="0">
                <a:latin typeface="Times New Roman" panose="02020603050405020304" pitchFamily="18" charset="0"/>
                <a:cs typeface="Times New Roman" panose="02020603050405020304" pitchFamily="18" charset="0"/>
              </a:rPr>
              <a:t>Actions sur la fin de saison</a:t>
            </a:r>
          </a:p>
        </p:txBody>
      </p:sp>
      <p:sp>
        <p:nvSpPr>
          <p:cNvPr id="15" name="Freeform: Shape 14">
            <a:extLst>
              <a:ext uri="{FF2B5EF4-FFF2-40B4-BE49-F238E27FC236}">
                <a16:creationId xmlns:a16="http://schemas.microsoft.com/office/drawing/2014/main" id="{1661932C-CA15-4E17-B115-FAE7CBEE47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198657" y="1"/>
            <a:ext cx="1155142" cy="625027"/>
          </a:xfrm>
          <a:custGeom>
            <a:avLst/>
            <a:gdLst>
              <a:gd name="connsiteX0" fmla="*/ 4784 w 1155142"/>
              <a:gd name="connsiteY0" fmla="*/ 0 h 625027"/>
              <a:gd name="connsiteX1" fmla="*/ 1150358 w 1155142"/>
              <a:gd name="connsiteY1" fmla="*/ 0 h 625027"/>
              <a:gd name="connsiteX2" fmla="*/ 1155142 w 1155142"/>
              <a:gd name="connsiteY2" fmla="*/ 47456 h 625027"/>
              <a:gd name="connsiteX3" fmla="*/ 577571 w 1155142"/>
              <a:gd name="connsiteY3" fmla="*/ 625027 h 625027"/>
              <a:gd name="connsiteX4" fmla="*/ 0 w 1155142"/>
              <a:gd name="connsiteY4" fmla="*/ 47456 h 6250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625027">
                <a:moveTo>
                  <a:pt x="4784" y="0"/>
                </a:moveTo>
                <a:lnTo>
                  <a:pt x="1150358" y="0"/>
                </a:lnTo>
                <a:lnTo>
                  <a:pt x="1155142" y="47456"/>
                </a:lnTo>
                <a:cubicBezTo>
                  <a:pt x="1155142" y="366440"/>
                  <a:pt x="896555" y="625027"/>
                  <a:pt x="577571" y="625027"/>
                </a:cubicBezTo>
                <a:cubicBezTo>
                  <a:pt x="258587" y="625027"/>
                  <a:pt x="0" y="366440"/>
                  <a:pt x="0" y="47456"/>
                </a:cubicBezTo>
                <a:close/>
              </a:path>
            </a:pathLst>
          </a:custGeom>
          <a:solidFill>
            <a:schemeClr val="accent5">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Espace réservé du contenu 2">
            <a:extLst>
              <a:ext uri="{FF2B5EF4-FFF2-40B4-BE49-F238E27FC236}">
                <a16:creationId xmlns:a16="http://schemas.microsoft.com/office/drawing/2014/main" id="{3BF933A4-33C5-4102-BBB0-9B15EFF2F292}"/>
              </a:ext>
            </a:extLst>
          </p:cNvPr>
          <p:cNvSpPr>
            <a:spLocks noGrp="1"/>
          </p:cNvSpPr>
          <p:nvPr>
            <p:ph idx="1"/>
          </p:nvPr>
        </p:nvSpPr>
        <p:spPr>
          <a:xfrm>
            <a:off x="838200" y="1825625"/>
            <a:ext cx="5393361" cy="4351338"/>
          </a:xfrm>
        </p:spPr>
        <p:txBody>
          <a:bodyPr vert="horz" lIns="91440" tIns="45720" rIns="91440" bIns="45720" rtlCol="0">
            <a:normAutofit/>
          </a:bodyPr>
          <a:lstStyle/>
          <a:p>
            <a:pPr marL="457200" indent="-457200" rtl="0">
              <a:buFont typeface="+mj-lt"/>
              <a:buAutoNum type="arabicPeriod"/>
            </a:pPr>
            <a:r>
              <a:rPr lang="fr-FR" sz="2200" dirty="0">
                <a:latin typeface="Times New Roman" panose="02020603050405020304" pitchFamily="18" charset="0"/>
                <a:cs typeface="Times New Roman" panose="02020603050405020304" pitchFamily="18" charset="0"/>
              </a:rPr>
              <a:t>Sélection des joueur(</a:t>
            </a:r>
            <a:r>
              <a:rPr lang="fr-FR" sz="2200" dirty="0" err="1">
                <a:latin typeface="Times New Roman" panose="02020603050405020304" pitchFamily="18" charset="0"/>
                <a:cs typeface="Times New Roman" panose="02020603050405020304" pitchFamily="18" charset="0"/>
              </a:rPr>
              <a:t>euse</a:t>
            </a:r>
            <a:r>
              <a:rPr lang="fr-FR" sz="2200" dirty="0">
                <a:latin typeface="Times New Roman" panose="02020603050405020304" pitchFamily="18" charset="0"/>
                <a:cs typeface="Times New Roman" panose="02020603050405020304" pitchFamily="18" charset="0"/>
              </a:rPr>
              <a:t>)s susceptible d’être dans le groupe détection 2024-2025</a:t>
            </a:r>
          </a:p>
          <a:p>
            <a:pPr marL="457200" indent="-457200" rtl="0">
              <a:buFont typeface="+mj-lt"/>
              <a:buAutoNum type="arabicPeriod"/>
            </a:pPr>
            <a:r>
              <a:rPr lang="fr-FR" sz="2200" dirty="0">
                <a:latin typeface="Times New Roman" panose="02020603050405020304" pitchFamily="18" charset="0"/>
                <a:cs typeface="Times New Roman" panose="02020603050405020304" pitchFamily="18" charset="0"/>
              </a:rPr>
              <a:t>Création et édition d’une « Charte », expliquant le projet 2024-2025 avec les obligations de chaque partie. </a:t>
            </a:r>
          </a:p>
          <a:p>
            <a:pPr marL="457200" indent="-457200" rtl="0">
              <a:buFont typeface="+mj-lt"/>
              <a:buAutoNum type="arabicPeriod"/>
            </a:pPr>
            <a:r>
              <a:rPr lang="fr-FR" sz="2200" dirty="0">
                <a:latin typeface="Times New Roman" panose="02020603050405020304" pitchFamily="18" charset="0"/>
                <a:cs typeface="Times New Roman" panose="02020603050405020304" pitchFamily="18" charset="0"/>
              </a:rPr>
              <a:t>Création du calendrier de l’année pour le groupe détection (stages, stages WE, compétitions)</a:t>
            </a:r>
          </a:p>
          <a:p>
            <a:pPr marL="457200" indent="-457200" rtl="0">
              <a:buFont typeface="+mj-lt"/>
              <a:buAutoNum type="arabicPeriod"/>
            </a:pPr>
            <a:r>
              <a:rPr lang="fr-FR" sz="2200" dirty="0">
                <a:latin typeface="Times New Roman" panose="02020603050405020304" pitchFamily="18" charset="0"/>
                <a:cs typeface="Times New Roman" panose="02020603050405020304" pitchFamily="18" charset="0"/>
              </a:rPr>
              <a:t>Déplacement dans les clubs des sélectionnés et réunion avec : les parents, les dirigeants, le ou les entraîneurs</a:t>
            </a:r>
          </a:p>
          <a:p>
            <a:pPr rtl="0"/>
            <a:endParaRPr lang="fr-FR" sz="2000" dirty="0">
              <a:latin typeface="Franklin Gothic Book" panose="020B0503020102020204" pitchFamily="34" charset="0"/>
            </a:endParaRPr>
          </a:p>
        </p:txBody>
      </p:sp>
      <p:sp>
        <p:nvSpPr>
          <p:cNvPr id="17" name="Oval 16">
            <a:extLst>
              <a:ext uri="{FF2B5EF4-FFF2-40B4-BE49-F238E27FC236}">
                <a16:creationId xmlns:a16="http://schemas.microsoft.com/office/drawing/2014/main" id="{8590ADD5-9383-4D3D-9047-3DA2593CCB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08185" y="3423959"/>
            <a:ext cx="540822" cy="540822"/>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Graphisme 3" descr="Clavardage">
            <a:extLst>
              <a:ext uri="{FF2B5EF4-FFF2-40B4-BE49-F238E27FC236}">
                <a16:creationId xmlns:a16="http://schemas.microsoft.com/office/drawing/2014/main" id="{AEE98CC8-0F49-4433-9FD0-35E20C04B5D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87184" y="1216485"/>
            <a:ext cx="3781051" cy="3781051"/>
          </a:xfrm>
          <a:custGeom>
            <a:avLst/>
            <a:gdLst/>
            <a:ahLst/>
            <a:cxnLst/>
            <a:rect l="l" t="t" r="r" b="b"/>
            <a:pathLst>
              <a:path w="4114800" h="5712488">
                <a:moveTo>
                  <a:pt x="133155" y="0"/>
                </a:moveTo>
                <a:lnTo>
                  <a:pt x="3981645" y="0"/>
                </a:lnTo>
                <a:cubicBezTo>
                  <a:pt x="4055184" y="0"/>
                  <a:pt x="4114800" y="59616"/>
                  <a:pt x="4114800" y="133155"/>
                </a:cubicBezTo>
                <a:lnTo>
                  <a:pt x="4114800" y="5579333"/>
                </a:lnTo>
                <a:cubicBezTo>
                  <a:pt x="4114800" y="5652872"/>
                  <a:pt x="4055184" y="5712488"/>
                  <a:pt x="3981645" y="5712488"/>
                </a:cubicBezTo>
                <a:lnTo>
                  <a:pt x="133155" y="5712488"/>
                </a:lnTo>
                <a:cubicBezTo>
                  <a:pt x="59616" y="5712488"/>
                  <a:pt x="0" y="5652872"/>
                  <a:pt x="0" y="5579333"/>
                </a:cubicBezTo>
                <a:lnTo>
                  <a:pt x="0" y="133155"/>
                </a:lnTo>
                <a:cubicBezTo>
                  <a:pt x="0" y="59616"/>
                  <a:pt x="59616" y="0"/>
                  <a:pt x="133155" y="0"/>
                </a:cubicBezTo>
                <a:close/>
              </a:path>
            </a:pathLst>
          </a:custGeom>
        </p:spPr>
      </p:pic>
      <p:sp>
        <p:nvSpPr>
          <p:cNvPr id="19" name="Freeform: Shape 18">
            <a:extLst>
              <a:ext uri="{FF2B5EF4-FFF2-40B4-BE49-F238E27FC236}">
                <a16:creationId xmlns:a16="http://schemas.microsoft.com/office/drawing/2014/main" id="{DABE3E45-88CF-45D8-8D40-C773324D93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49602" y="1"/>
            <a:ext cx="2066948" cy="1621879"/>
          </a:xfrm>
          <a:custGeom>
            <a:avLst/>
            <a:gdLst>
              <a:gd name="connsiteX0" fmla="*/ 0 w 2066948"/>
              <a:gd name="connsiteY0" fmla="*/ 0 h 1621879"/>
              <a:gd name="connsiteX1" fmla="*/ 123825 w 2066948"/>
              <a:gd name="connsiteY1" fmla="*/ 0 h 1621879"/>
              <a:gd name="connsiteX2" fmla="*/ 123825 w 2066948"/>
              <a:gd name="connsiteY2" fmla="*/ 1452620 h 1621879"/>
              <a:gd name="connsiteX3" fmla="*/ 1881378 w 2066948"/>
              <a:gd name="connsiteY3" fmla="*/ 436017 h 1621879"/>
              <a:gd name="connsiteX4" fmla="*/ 1127572 w 2066948"/>
              <a:gd name="connsiteY4" fmla="*/ 0 h 1621879"/>
              <a:gd name="connsiteX5" fmla="*/ 1374887 w 2066948"/>
              <a:gd name="connsiteY5" fmla="*/ 0 h 1621879"/>
              <a:gd name="connsiteX6" fmla="*/ 2035969 w 2066948"/>
              <a:gd name="connsiteY6" fmla="*/ 382391 h 1621879"/>
              <a:gd name="connsiteX7" fmla="*/ 2058648 w 2066948"/>
              <a:gd name="connsiteY7" fmla="*/ 466963 h 1621879"/>
              <a:gd name="connsiteX8" fmla="*/ 2035969 w 2066948"/>
              <a:gd name="connsiteY8" fmla="*/ 489642 h 1621879"/>
              <a:gd name="connsiteX9" fmla="*/ 92869 w 2066948"/>
              <a:gd name="connsiteY9" fmla="*/ 1613592 h 1621879"/>
              <a:gd name="connsiteX10" fmla="*/ 61913 w 2066948"/>
              <a:gd name="connsiteY10" fmla="*/ 1621879 h 1621879"/>
              <a:gd name="connsiteX11" fmla="*/ 0 w 2066948"/>
              <a:gd name="connsiteY11" fmla="*/ 1559967 h 1621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066948" h="1621879">
                <a:moveTo>
                  <a:pt x="0" y="0"/>
                </a:moveTo>
                <a:lnTo>
                  <a:pt x="123825" y="0"/>
                </a:lnTo>
                <a:lnTo>
                  <a:pt x="123825" y="1452620"/>
                </a:lnTo>
                <a:lnTo>
                  <a:pt x="1881378" y="436017"/>
                </a:lnTo>
                <a:lnTo>
                  <a:pt x="1127572" y="0"/>
                </a:lnTo>
                <a:lnTo>
                  <a:pt x="1374887" y="0"/>
                </a:lnTo>
                <a:lnTo>
                  <a:pt x="2035969" y="382391"/>
                </a:lnTo>
                <a:cubicBezTo>
                  <a:pt x="2065582" y="399479"/>
                  <a:pt x="2075745" y="437340"/>
                  <a:pt x="2058648" y="466963"/>
                </a:cubicBezTo>
                <a:cubicBezTo>
                  <a:pt x="2053219" y="476384"/>
                  <a:pt x="2045389" y="484204"/>
                  <a:pt x="2035969" y="489642"/>
                </a:cubicBezTo>
                <a:lnTo>
                  <a:pt x="92869" y="1613592"/>
                </a:lnTo>
                <a:cubicBezTo>
                  <a:pt x="83458" y="1619031"/>
                  <a:pt x="72780" y="1621889"/>
                  <a:pt x="61913" y="1621879"/>
                </a:cubicBezTo>
                <a:cubicBezTo>
                  <a:pt x="27719" y="1621879"/>
                  <a:pt x="0" y="1594161"/>
                  <a:pt x="0" y="1559967"/>
                </a:cubicBezTo>
                <a:close/>
              </a:path>
            </a:pathLst>
          </a:custGeom>
          <a:solidFill>
            <a:schemeClr val="accent6"/>
          </a:solidFill>
          <a:ln w="9525" cap="flat">
            <a:noFill/>
            <a:prstDash val="solid"/>
            <a:miter/>
          </a:ln>
        </p:spPr>
        <p:txBody>
          <a:bodyPr rtlCol="0" anchor="ctr"/>
          <a:lstStyle/>
          <a:p>
            <a:endParaRPr lang="en-US"/>
          </a:p>
        </p:txBody>
      </p:sp>
      <p:cxnSp>
        <p:nvCxnSpPr>
          <p:cNvPr id="21" name="Straight Connector 20">
            <a:extLst>
              <a:ext uri="{FF2B5EF4-FFF2-40B4-BE49-F238E27FC236}">
                <a16:creationId xmlns:a16="http://schemas.microsoft.com/office/drawing/2014/main" id="{49CD1692-827B-4C8D-B4A1-134FD04CF45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138745" y="1027906"/>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23" name="Freeform: Shape 22">
            <a:extLst>
              <a:ext uri="{FF2B5EF4-FFF2-40B4-BE49-F238E27FC236}">
                <a16:creationId xmlns:a16="http://schemas.microsoft.com/office/drawing/2014/main" id="{B91ECDA9-56DC-4270-8F33-01C5637B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463438">
            <a:off x="7456580" y="5166682"/>
            <a:ext cx="1835725" cy="2024785"/>
          </a:xfrm>
          <a:custGeom>
            <a:avLst/>
            <a:gdLst>
              <a:gd name="connsiteX0" fmla="*/ 1801138 w 1835725"/>
              <a:gd name="connsiteY0" fmla="*/ 1622662 h 2024785"/>
              <a:gd name="connsiteX1" fmla="*/ 1835717 w 1835725"/>
              <a:gd name="connsiteY1" fmla="*/ 1680254 h 2024785"/>
              <a:gd name="connsiteX2" fmla="*/ 1812568 w 1835725"/>
              <a:gd name="connsiteY2" fmla="*/ 1877193 h 2024785"/>
              <a:gd name="connsiteX3" fmla="*/ 1776210 w 1835725"/>
              <a:gd name="connsiteY3" fmla="*/ 2024785 h 2024785"/>
              <a:gd name="connsiteX4" fmla="*/ 1655772 w 1835725"/>
              <a:gd name="connsiteY4" fmla="*/ 1983449 h 2024785"/>
              <a:gd name="connsiteX5" fmla="*/ 1687591 w 1835725"/>
              <a:gd name="connsiteY5" fmla="*/ 1854495 h 2024785"/>
              <a:gd name="connsiteX6" fmla="*/ 1708939 w 1835725"/>
              <a:gd name="connsiteY6" fmla="*/ 1673301 h 2024785"/>
              <a:gd name="connsiteX7" fmla="*/ 1778129 w 1835725"/>
              <a:gd name="connsiteY7" fmla="*/ 1615979 h 2024785"/>
              <a:gd name="connsiteX8" fmla="*/ 1801138 w 1835725"/>
              <a:gd name="connsiteY8" fmla="*/ 1622662 h 2024785"/>
              <a:gd name="connsiteX9" fmla="*/ 1585229 w 1835725"/>
              <a:gd name="connsiteY9" fmla="*/ 764759 h 2024785"/>
              <a:gd name="connsiteX10" fmla="*/ 1623024 w 1835725"/>
              <a:gd name="connsiteY10" fmla="*/ 792810 h 2024785"/>
              <a:gd name="connsiteX11" fmla="*/ 1777614 w 1835725"/>
              <a:gd name="connsiteY11" fmla="*/ 1157141 h 2024785"/>
              <a:gd name="connsiteX12" fmla="*/ 1733799 w 1835725"/>
              <a:gd name="connsiteY12" fmla="*/ 1235532 h 2024785"/>
              <a:gd name="connsiteX13" fmla="*/ 1716464 w 1835725"/>
              <a:gd name="connsiteY13" fmla="*/ 1237722 h 2024785"/>
              <a:gd name="connsiteX14" fmla="*/ 1716464 w 1835725"/>
              <a:gd name="connsiteY14" fmla="*/ 1237913 h 2024785"/>
              <a:gd name="connsiteX15" fmla="*/ 1655409 w 1835725"/>
              <a:gd name="connsiteY15" fmla="*/ 1191717 h 2024785"/>
              <a:gd name="connsiteX16" fmla="*/ 1513200 w 1835725"/>
              <a:gd name="connsiteY16" fmla="*/ 856627 h 2024785"/>
              <a:gd name="connsiteX17" fmla="*/ 1538499 w 1835725"/>
              <a:gd name="connsiteY17" fmla="*/ 770415 h 2024785"/>
              <a:gd name="connsiteX18" fmla="*/ 1585229 w 1835725"/>
              <a:gd name="connsiteY18" fmla="*/ 764759 h 2024785"/>
              <a:gd name="connsiteX19" fmla="*/ 477919 w 1835725"/>
              <a:gd name="connsiteY19" fmla="*/ 21437 h 2024785"/>
              <a:gd name="connsiteX20" fmla="*/ 509236 w 1835725"/>
              <a:gd name="connsiteY20" fmla="*/ 84182 h 2024785"/>
              <a:gd name="connsiteX21" fmla="*/ 445829 w 1835725"/>
              <a:gd name="connsiteY21" fmla="*/ 139871 h 2024785"/>
              <a:gd name="connsiteX22" fmla="*/ 437447 w 1835725"/>
              <a:gd name="connsiteY22" fmla="*/ 139395 h 2024785"/>
              <a:gd name="connsiteX23" fmla="*/ 73211 w 1835725"/>
              <a:gd name="connsiteY23" fmla="*/ 137204 h 2024785"/>
              <a:gd name="connsiteX24" fmla="*/ 749 w 1835725"/>
              <a:gd name="connsiteY24" fmla="*/ 84082 h 2024785"/>
              <a:gd name="connsiteX25" fmla="*/ 53871 w 1835725"/>
              <a:gd name="connsiteY25" fmla="*/ 11621 h 2024785"/>
              <a:gd name="connsiteX26" fmla="*/ 58352 w 1835725"/>
              <a:gd name="connsiteY26" fmla="*/ 11093 h 2024785"/>
              <a:gd name="connsiteX27" fmla="*/ 454020 w 1835725"/>
              <a:gd name="connsiteY27" fmla="*/ 13474 h 2024785"/>
              <a:gd name="connsiteX28" fmla="*/ 477919 w 1835725"/>
              <a:gd name="connsiteY28" fmla="*/ 21437 h 2024785"/>
              <a:gd name="connsiteX29" fmla="*/ 957797 w 1835725"/>
              <a:gd name="connsiteY29" fmla="*/ 167970 h 2024785"/>
              <a:gd name="connsiteX30" fmla="*/ 1286982 w 1835725"/>
              <a:gd name="connsiteY30" fmla="*/ 387616 h 2024785"/>
              <a:gd name="connsiteX31" fmla="*/ 1293725 w 1835725"/>
              <a:gd name="connsiteY31" fmla="*/ 477075 h 2024785"/>
              <a:gd name="connsiteX32" fmla="*/ 1245453 w 1835725"/>
              <a:gd name="connsiteY32" fmla="*/ 499154 h 2024785"/>
              <a:gd name="connsiteX33" fmla="*/ 1245167 w 1835725"/>
              <a:gd name="connsiteY33" fmla="*/ 499154 h 2024785"/>
              <a:gd name="connsiteX34" fmla="*/ 1203638 w 1835725"/>
              <a:gd name="connsiteY34" fmla="*/ 484104 h 2024785"/>
              <a:gd name="connsiteX35" fmla="*/ 900647 w 1835725"/>
              <a:gd name="connsiteY35" fmla="*/ 281508 h 2024785"/>
              <a:gd name="connsiteX36" fmla="*/ 872454 w 1835725"/>
              <a:gd name="connsiteY36" fmla="*/ 196164 h 2024785"/>
              <a:gd name="connsiteX37" fmla="*/ 957797 w 1835725"/>
              <a:gd name="connsiteY37" fmla="*/ 167970 h 20247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835725" h="2024785">
                <a:moveTo>
                  <a:pt x="1801138" y="1622662"/>
                </a:moveTo>
                <a:cubicBezTo>
                  <a:pt x="1822105" y="1633400"/>
                  <a:pt x="1836117" y="1655372"/>
                  <a:pt x="1835717" y="1680254"/>
                </a:cubicBezTo>
                <a:cubicBezTo>
                  <a:pt x="1832093" y="1746382"/>
                  <a:pt x="1824354" y="1812154"/>
                  <a:pt x="1812568" y="1877193"/>
                </a:cubicBezTo>
                <a:lnTo>
                  <a:pt x="1776210" y="2024785"/>
                </a:lnTo>
                <a:lnTo>
                  <a:pt x="1655772" y="1983449"/>
                </a:lnTo>
                <a:lnTo>
                  <a:pt x="1687591" y="1854495"/>
                </a:lnTo>
                <a:cubicBezTo>
                  <a:pt x="1698455" y="1794657"/>
                  <a:pt x="1705590" y="1734142"/>
                  <a:pt x="1708939" y="1673301"/>
                </a:cubicBezTo>
                <a:cubicBezTo>
                  <a:pt x="1712216" y="1638363"/>
                  <a:pt x="1743190" y="1612703"/>
                  <a:pt x="1778129" y="1615979"/>
                </a:cubicBezTo>
                <a:cubicBezTo>
                  <a:pt x="1786387" y="1616753"/>
                  <a:pt x="1794149" y="1619084"/>
                  <a:pt x="1801138" y="1622662"/>
                </a:cubicBezTo>
                <a:close/>
                <a:moveTo>
                  <a:pt x="1585229" y="764759"/>
                </a:moveTo>
                <a:cubicBezTo>
                  <a:pt x="1600438" y="768789"/>
                  <a:pt x="1614156" y="778436"/>
                  <a:pt x="1623024" y="792810"/>
                </a:cubicBezTo>
                <a:cubicBezTo>
                  <a:pt x="1689575" y="907319"/>
                  <a:pt x="1741505" y="1029715"/>
                  <a:pt x="1777614" y="1157141"/>
                </a:cubicBezTo>
                <a:cubicBezTo>
                  <a:pt x="1787149" y="1190888"/>
                  <a:pt x="1767537" y="1225969"/>
                  <a:pt x="1733799" y="1235532"/>
                </a:cubicBezTo>
                <a:cubicBezTo>
                  <a:pt x="1728151" y="1237046"/>
                  <a:pt x="1722312" y="1237780"/>
                  <a:pt x="1716464" y="1237722"/>
                </a:cubicBezTo>
                <a:lnTo>
                  <a:pt x="1716464" y="1237913"/>
                </a:lnTo>
                <a:cubicBezTo>
                  <a:pt x="1688070" y="1237913"/>
                  <a:pt x="1663124" y="1219044"/>
                  <a:pt x="1655409" y="1191717"/>
                </a:cubicBezTo>
                <a:cubicBezTo>
                  <a:pt x="1622214" y="1074512"/>
                  <a:pt x="1574437" y="961936"/>
                  <a:pt x="1513200" y="856627"/>
                </a:cubicBezTo>
                <a:cubicBezTo>
                  <a:pt x="1496379" y="825834"/>
                  <a:pt x="1507704" y="787236"/>
                  <a:pt x="1538499" y="770415"/>
                </a:cubicBezTo>
                <a:cubicBezTo>
                  <a:pt x="1553325" y="762319"/>
                  <a:pt x="1570022" y="760730"/>
                  <a:pt x="1585229" y="764759"/>
                </a:cubicBezTo>
                <a:close/>
                <a:moveTo>
                  <a:pt x="477919" y="21437"/>
                </a:moveTo>
                <a:cubicBezTo>
                  <a:pt x="499341" y="33775"/>
                  <a:pt x="512445" y="58102"/>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89834" y="-4456"/>
                  <a:pt x="322735" y="-3656"/>
                  <a:pt x="454020" y="13474"/>
                </a:cubicBezTo>
                <a:cubicBezTo>
                  <a:pt x="462713" y="14543"/>
                  <a:pt x="470778" y="17324"/>
                  <a:pt x="477919" y="21437"/>
                </a:cubicBezTo>
                <a:close/>
                <a:moveTo>
                  <a:pt x="957797" y="167970"/>
                </a:move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8235" y="164811"/>
                  <a:pt x="926445" y="152188"/>
                  <a:pt x="957797" y="167970"/>
                </a:cubicBezTo>
                <a:close/>
              </a:path>
            </a:pathLst>
          </a:custGeom>
          <a:solidFill>
            <a:schemeClr val="accent4"/>
          </a:solidFill>
          <a:ln w="9525" cap="flat">
            <a:noFill/>
            <a:prstDash val="solid"/>
            <a:miter/>
          </a:ln>
        </p:spPr>
        <p:txBody>
          <a:bodyPr rtlCol="0" anchor="ctr"/>
          <a:lstStyle/>
          <a:p>
            <a:endParaRPr lang="en-US"/>
          </a:p>
        </p:txBody>
      </p:sp>
      <p:sp>
        <p:nvSpPr>
          <p:cNvPr id="25" name="Freeform: Shape 24">
            <a:extLst>
              <a:ext uri="{FF2B5EF4-FFF2-40B4-BE49-F238E27FC236}">
                <a16:creationId xmlns:a16="http://schemas.microsoft.com/office/drawing/2014/main" id="{75F47824-961D-465D-84F9-EAE11BC617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09527" y="6033795"/>
            <a:ext cx="1991064" cy="824205"/>
          </a:xfrm>
          <a:custGeom>
            <a:avLst/>
            <a:gdLst>
              <a:gd name="connsiteX0" fmla="*/ 995532 w 1991064"/>
              <a:gd name="connsiteY0" fmla="*/ 0 h 824205"/>
              <a:gd name="connsiteX1" fmla="*/ 1984823 w 1991064"/>
              <a:gd name="connsiteY1" fmla="*/ 784423 h 824205"/>
              <a:gd name="connsiteX2" fmla="*/ 1991064 w 1991064"/>
              <a:gd name="connsiteY2" fmla="*/ 824205 h 824205"/>
              <a:gd name="connsiteX3" fmla="*/ 0 w 1991064"/>
              <a:gd name="connsiteY3" fmla="*/ 824205 h 824205"/>
              <a:gd name="connsiteX4" fmla="*/ 6241 w 1991064"/>
              <a:gd name="connsiteY4" fmla="*/ 784423 h 824205"/>
              <a:gd name="connsiteX5" fmla="*/ 995532 w 1991064"/>
              <a:gd name="connsiteY5" fmla="*/ 0 h 8242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91064" h="824205">
                <a:moveTo>
                  <a:pt x="995532" y="0"/>
                </a:moveTo>
                <a:cubicBezTo>
                  <a:pt x="1483521" y="0"/>
                  <a:pt x="1890663" y="336754"/>
                  <a:pt x="1984823" y="784423"/>
                </a:cubicBezTo>
                <a:lnTo>
                  <a:pt x="1991064" y="824205"/>
                </a:lnTo>
                <a:lnTo>
                  <a:pt x="0" y="824205"/>
                </a:lnTo>
                <a:lnTo>
                  <a:pt x="6241" y="784423"/>
                </a:lnTo>
                <a:cubicBezTo>
                  <a:pt x="100402" y="336754"/>
                  <a:pt x="507544" y="0"/>
                  <a:pt x="995532"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7" name="Freeform: Shape 26">
            <a:extLst>
              <a:ext uri="{FF2B5EF4-FFF2-40B4-BE49-F238E27FC236}">
                <a16:creationId xmlns:a16="http://schemas.microsoft.com/office/drawing/2014/main" id="{FEC9DA3E-C1D7-472D-B7C0-F71AE41FBA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51696" y="5519196"/>
            <a:ext cx="1340305" cy="1338805"/>
          </a:xfrm>
          <a:custGeom>
            <a:avLst/>
            <a:gdLst>
              <a:gd name="connsiteX0" fmla="*/ 61913 w 1340305"/>
              <a:gd name="connsiteY0" fmla="*/ 0 h 1338805"/>
              <a:gd name="connsiteX1" fmla="*/ 1340305 w 1340305"/>
              <a:gd name="connsiteY1" fmla="*/ 0 h 1338805"/>
              <a:gd name="connsiteX2" fmla="*/ 1340305 w 1340305"/>
              <a:gd name="connsiteY2" fmla="*/ 123825 h 1338805"/>
              <a:gd name="connsiteX3" fmla="*/ 123825 w 1340305"/>
              <a:gd name="connsiteY3" fmla="*/ 123825 h 1338805"/>
              <a:gd name="connsiteX4" fmla="*/ 123825 w 1340305"/>
              <a:gd name="connsiteY4" fmla="*/ 1338805 h 1338805"/>
              <a:gd name="connsiteX5" fmla="*/ 0 w 1340305"/>
              <a:gd name="connsiteY5" fmla="*/ 1338805 h 1338805"/>
              <a:gd name="connsiteX6" fmla="*/ 0 w 1340305"/>
              <a:gd name="connsiteY6" fmla="*/ 61913 h 1338805"/>
              <a:gd name="connsiteX7" fmla="*/ 61913 w 1340305"/>
              <a:gd name="connsiteY7" fmla="*/ 0 h 13388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40305" h="1338805">
                <a:moveTo>
                  <a:pt x="61913" y="0"/>
                </a:moveTo>
                <a:lnTo>
                  <a:pt x="1340305" y="0"/>
                </a:lnTo>
                <a:lnTo>
                  <a:pt x="1340305" y="123825"/>
                </a:lnTo>
                <a:lnTo>
                  <a:pt x="123825" y="123825"/>
                </a:lnTo>
                <a:lnTo>
                  <a:pt x="123825" y="1338805"/>
                </a:lnTo>
                <a:lnTo>
                  <a:pt x="0" y="1338805"/>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Tree>
    <p:extLst>
      <p:ext uri="{BB962C8B-B14F-4D97-AF65-F5344CB8AC3E}">
        <p14:creationId xmlns:p14="http://schemas.microsoft.com/office/powerpoint/2010/main" val="2880909745"/>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60958476_TF44781794_Win32" id="{FA0898DA-8306-4F2F-BDA6-6A82706C7666}" vid="{B9264699-4A14-41D8-A104-3C4274D492DC}"/>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Présentation de la recherche</Template>
  <TotalTime>234</TotalTime>
  <Words>1945</Words>
  <Application>Microsoft Office PowerPoint</Application>
  <PresentationFormat>Grand écran</PresentationFormat>
  <Paragraphs>125</Paragraphs>
  <Slides>10</Slides>
  <Notes>10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10</vt:i4>
      </vt:variant>
    </vt:vector>
  </HeadingPairs>
  <TitlesOfParts>
    <vt:vector size="17" baseType="lpstr">
      <vt:lpstr>Arial</vt:lpstr>
      <vt:lpstr>Calibri</vt:lpstr>
      <vt:lpstr>Calibri Light</vt:lpstr>
      <vt:lpstr>Franklin Gothic Book</vt:lpstr>
      <vt:lpstr>Segoe UI</vt:lpstr>
      <vt:lpstr>Times New Roman</vt:lpstr>
      <vt:lpstr>Thème Office</vt:lpstr>
      <vt:lpstr>PROJET DETECTION</vt:lpstr>
      <vt:lpstr>BILAN SAISON 2023-2024</vt:lpstr>
      <vt:lpstr>Groupe Régional Détection : Phase 1</vt:lpstr>
      <vt:lpstr>Groupe Régional Détection : Phase 2</vt:lpstr>
      <vt:lpstr>Visite des Clubs et des Comités</vt:lpstr>
      <vt:lpstr>RESULTATS 2023-2024</vt:lpstr>
      <vt:lpstr>PERSPECTIVES 2024-2025</vt:lpstr>
      <vt:lpstr>GROUPE REGIONAL DETECTION</vt:lpstr>
      <vt:lpstr>Actions sur la fin de saison</vt:lpstr>
      <vt:lpstr>Fin de la présentation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PROJET DETECTION</dc:title>
  <dc:creator>Arnaud Avol</dc:creator>
  <cp:lastModifiedBy>Arnaud Avol</cp:lastModifiedBy>
  <cp:revision>1</cp:revision>
  <dcterms:created xsi:type="dcterms:W3CDTF">2024-03-26T11:04:41Z</dcterms:created>
  <dcterms:modified xsi:type="dcterms:W3CDTF">2024-10-02T16:50:18Z</dcterms:modified>
</cp:coreProperties>
</file>