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FORGES Thomas" userId="9b43284d-d792-4a26-bdc2-2ff2a7c12b57" providerId="ADAL" clId="{9AA01C11-7F7B-40FF-9C29-0073B5E11A66}"/>
    <pc:docChg chg="delSld">
      <pc:chgData name="DESFORGES Thomas" userId="9b43284d-d792-4a26-bdc2-2ff2a7c12b57" providerId="ADAL" clId="{9AA01C11-7F7B-40FF-9C29-0073B5E11A66}" dt="2021-09-02T06:33:56.754" v="2" actId="2696"/>
      <pc:docMkLst>
        <pc:docMk/>
      </pc:docMkLst>
      <pc:sldChg chg="del">
        <pc:chgData name="DESFORGES Thomas" userId="9b43284d-d792-4a26-bdc2-2ff2a7c12b57" providerId="ADAL" clId="{9AA01C11-7F7B-40FF-9C29-0073B5E11A66}" dt="2021-09-02T06:33:56.746" v="0" actId="2696"/>
        <pc:sldMkLst>
          <pc:docMk/>
          <pc:sldMk cId="726333525" sldId="269"/>
        </pc:sldMkLst>
      </pc:sldChg>
      <pc:sldChg chg="del">
        <pc:chgData name="DESFORGES Thomas" userId="9b43284d-d792-4a26-bdc2-2ff2a7c12b57" providerId="ADAL" clId="{9AA01C11-7F7B-40FF-9C29-0073B5E11A66}" dt="2021-09-02T06:33:56.750" v="1" actId="2696"/>
        <pc:sldMkLst>
          <pc:docMk/>
          <pc:sldMk cId="1880485035" sldId="270"/>
        </pc:sldMkLst>
      </pc:sldChg>
      <pc:sldChg chg="del">
        <pc:chgData name="DESFORGES Thomas" userId="9b43284d-d792-4a26-bdc2-2ff2a7c12b57" providerId="ADAL" clId="{9AA01C11-7F7B-40FF-9C29-0073B5E11A66}" dt="2021-09-02T06:33:56.754" v="2" actId="2696"/>
        <pc:sldMkLst>
          <pc:docMk/>
          <pc:sldMk cId="3983594345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673B2-F44E-402B-9679-AEC78CC60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196B57-1D35-41C6-A0F2-DBE315E23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89456E-3129-455F-B73E-4243CDF5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1F16A-96F1-4A1D-9790-767F2E82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BC98B9-534E-4C6C-A2F9-D7FB33D8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6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2CA92-F8C4-48FF-962C-1788D878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7B15BB-EB02-47CF-8F8F-529BF9EB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A0CF4-E65F-4FF5-ADEF-61A0736C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71F863-A590-4EDD-AC92-9E83D8C4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24E6DF-1433-4FEC-A745-22D4A092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62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A70EF8-5C61-46D7-8733-E3A6BE912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B81129-9258-4890-8754-47D81629C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175755-82E6-4043-8683-6A475355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6D3535-73D8-48B5-9D40-52FA4895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3F630-5910-46A6-BD16-80FAFAFD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09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E5EF3-4FCE-476A-8254-88316607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C1D5B8-C1AF-484F-8E98-360163CE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BC741F-9FB1-46B9-8C45-2BFBC517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203F25-2C9A-497D-8154-96E470CD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6388D4-C454-4F9C-8D18-E0629D6A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54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BC0D7-461D-42E5-AE07-04F93469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1AE417-8B30-4105-B17F-89067DF88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86E62-95B4-41CC-8066-53DB7E22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CEC82-9328-4EE9-A99A-33B46C1F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B3A634-EF1A-4366-BA44-D37B019D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4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6F410-6B99-41AE-B11C-59F08D60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63B229-0386-49C9-8443-9AE402F6C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332788-2691-4F43-B122-94D3798F4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F39518-B1C0-46B8-AC74-8C061CCD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7C0D7B-8319-48E2-9D89-DF863466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808FF3-47E5-4121-B430-9BBDF500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32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00BF0-02B9-40F2-BB87-8F636C54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47364C-1BBD-4ED4-8676-60185E851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562878-8923-48F1-A3EB-5DC6B0392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96D5E3-7F12-4F32-BD09-A5016315A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1140A8-E445-461C-B4F4-EFEAD201E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EAE557-7589-4048-95B2-0CB7747A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ADF9ED-6F7D-4E56-A3B0-1B0AA4F2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C9D62C-E250-4C8F-9988-DD264036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F3F03-B543-4886-ADD0-94F764FA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4A62C8-1E10-4467-AA21-F7CABC94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6DCBF2-2DC7-44FC-8695-6B44BEDE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9CCC74-E938-46A5-908C-F791279D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84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ED089A-AE83-4F26-B95A-47BCC9C8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3148C8-2161-418E-81AF-D87F8A83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141B2E-B6FB-49D8-AB06-DFB388AC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90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98BAA-47A5-4D2C-95D0-396C92A7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E8D073-8601-49FD-8FB0-FA0E5FDD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3D7412-B711-40F1-8BDA-726C6DDB2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8986B8-6162-45CB-88E3-40CDB3A7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A0B66D-B110-4BE5-B39C-76C428CE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EE6096-9D95-4B7D-846E-2C8247A1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5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F1EE1-1B17-416D-91D5-2590D409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80794C-32A1-4670-9AC7-AD89FAB01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31F48C-6343-4F3A-BFA9-D697CF034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7829D5-FF29-407E-9EFB-8987912C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4E8ADE-0429-45AA-8F14-AEBC64D7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40E334-9BD2-4125-9416-1DD716C7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3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C61FE3-42A1-487B-A435-7C972010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B28CD2-B25E-465F-804C-431E2A325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EB3345-2FD7-480F-8811-13F8585E3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EA87-BF8C-48BD-92F3-C1AF493A720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03479-57C5-40E2-93E2-C24FF2096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9E0F23-D0D5-40B4-A2C0-13AA64D0C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07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p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53" y="1828801"/>
            <a:ext cx="7139040" cy="43672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Connectez-vous sur le site YEP’S à l’adresse </a:t>
            </a:r>
            <a:r>
              <a:rPr lang="fr-FR" dirty="0">
                <a:hlinkClick r:id="rId3"/>
              </a:rPr>
              <a:t>www.yeps.fr</a:t>
            </a:r>
            <a:r>
              <a:rPr lang="fr-FR" dirty="0"/>
              <a:t> et cliquez sur le lien « Connexion » en haut à droite de la page.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52F6D0-C3B5-4068-96D6-6B7C1567239A}"/>
              </a:ext>
            </a:extLst>
          </p:cNvPr>
          <p:cNvSpPr/>
          <p:nvPr/>
        </p:nvSpPr>
        <p:spPr>
          <a:xfrm>
            <a:off x="8183217" y="1716156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97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8" y="1841739"/>
            <a:ext cx="7112248" cy="43413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Renseignez l’IBAN du compte sur lequel les sommes devront être versées,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129644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9" y="1841739"/>
            <a:ext cx="7112246" cy="43413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Lisez et acceptez les clauses RGPD, puis cliquez sur le bouton « Continuer pour créer votre compte ».</a:t>
            </a:r>
          </a:p>
        </p:txBody>
      </p:sp>
    </p:spTree>
    <p:extLst>
      <p:ext uri="{BB962C8B-B14F-4D97-AF65-F5344CB8AC3E}">
        <p14:creationId xmlns:p14="http://schemas.microsoft.com/office/powerpoint/2010/main" val="105742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9" y="1841739"/>
            <a:ext cx="7112246" cy="43413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compte est créé !</a:t>
            </a:r>
          </a:p>
          <a:p>
            <a:r>
              <a:rPr lang="fr-FR" dirty="0"/>
              <a:t>Cliquez sur le bouton « Terminer mon inscription » pour accéder à votre tableau de bord.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C4D5401-99D8-4E66-8741-AB02EAE0C32E}"/>
              </a:ext>
            </a:extLst>
          </p:cNvPr>
          <p:cNvSpPr/>
          <p:nvPr/>
        </p:nvSpPr>
        <p:spPr>
          <a:xfrm>
            <a:off x="5724939" y="3826893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40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9" y="1841739"/>
            <a:ext cx="7112245" cy="43413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tableau de bord vous donne accès à toutes les fonctionnalités nécessaires à la gestion de votre compte partenaire. La tuile « Enregistrer une transaction » vous permet d’accéder à l’application Web d’enregistrement d’une transaction. Vous pouvez aussi télécharger et installer sur votre smartphone l’application Smart’TPE YEP’S pour enregistrer des transactions rapidement.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C4D5401-99D8-4E66-8741-AB02EAE0C32E}"/>
              </a:ext>
            </a:extLst>
          </p:cNvPr>
          <p:cNvSpPr/>
          <p:nvPr/>
        </p:nvSpPr>
        <p:spPr>
          <a:xfrm>
            <a:off x="3578087" y="3979293"/>
            <a:ext cx="1530626" cy="1530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18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053" y="1832636"/>
            <a:ext cx="7139040" cy="43595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Cliquez sur la tuile réservée aux partenaires du dispositif.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52F6D0-C3B5-4068-96D6-6B7C1567239A}"/>
              </a:ext>
            </a:extLst>
          </p:cNvPr>
          <p:cNvSpPr/>
          <p:nvPr/>
        </p:nvSpPr>
        <p:spPr>
          <a:xfrm>
            <a:off x="8382000" y="3962400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58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9433" y="1832636"/>
            <a:ext cx="7134280" cy="43595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Cliquez sur le lien « Je crée mon compte » pour afficher le formulaire de création de « Compte partenaire ».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52F6D0-C3B5-4068-96D6-6B7C1567239A}"/>
              </a:ext>
            </a:extLst>
          </p:cNvPr>
          <p:cNvSpPr/>
          <p:nvPr/>
        </p:nvSpPr>
        <p:spPr>
          <a:xfrm>
            <a:off x="8686800" y="2992005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9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00" y="1832636"/>
            <a:ext cx="7121746" cy="43595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première étape du formulaire affiche un texte d’information que nous vous invitons à lire avant de cliquer sur le bouton « Suivant ».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52F6D0-C3B5-4068-96D6-6B7C1567239A}"/>
              </a:ext>
            </a:extLst>
          </p:cNvPr>
          <p:cNvSpPr/>
          <p:nvPr/>
        </p:nvSpPr>
        <p:spPr>
          <a:xfrm>
            <a:off x="8123583" y="5118979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78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00" y="1840290"/>
            <a:ext cx="7121746" cy="4344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Choisissez le type de structure qui vous correspond dans la liste,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147369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00" y="1840290"/>
            <a:ext cx="7121745" cy="4344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Renseignez les coordonnées de la structure,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919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00" y="1840290"/>
            <a:ext cx="7121745" cy="43442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Complétez les coordonnées,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167047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074" y="1840290"/>
            <a:ext cx="7116996" cy="43442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Renseignez les coordonnées du responsable légal de la structure,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315481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8" y="1840290"/>
            <a:ext cx="7112248" cy="43442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Sélectionnez le type de convention « Sport », renseignez votre numéro d’affiliation, choisissez l’activité correspondant à ce numéro d’affiliation, puis cliquez sur le bouton « Suivant ».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40F2494-1826-4833-B21D-15726DDD7CDD}"/>
              </a:ext>
            </a:extLst>
          </p:cNvPr>
          <p:cNvSpPr/>
          <p:nvPr/>
        </p:nvSpPr>
        <p:spPr>
          <a:xfrm>
            <a:off x="3452191" y="3641362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701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F5624CA7D56429E64D4734629DED2" ma:contentTypeVersion="14" ma:contentTypeDescription="Crée un document." ma:contentTypeScope="" ma:versionID="bbca836a83d4184a4afc53e0da4094eb">
  <xsd:schema xmlns:xsd="http://www.w3.org/2001/XMLSchema" xmlns:xs="http://www.w3.org/2001/XMLSchema" xmlns:p="http://schemas.microsoft.com/office/2006/metadata/properties" xmlns:ns2="d8d53141-0480-4a31-b4c9-d98bfe926b33" xmlns:ns3="28e4f5a9-3d24-45ae-b690-53952fed0966" targetNamespace="http://schemas.microsoft.com/office/2006/metadata/properties" ma:root="true" ma:fieldsID="9ec1f3af343a4697b3577ba79a84322d" ns2:_="" ns3:_="">
    <xsd:import namespace="d8d53141-0480-4a31-b4c9-d98bfe926b33"/>
    <xsd:import namespace="28e4f5a9-3d24-45ae-b690-53952fed0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53141-0480-4a31-b4c9-d98bfe926b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4f5a9-3d24-45ae-b690-53952fed096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489514-8A12-4F34-8E2D-15F1B1762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53141-0480-4a31-b4c9-d98bfe926b33"/>
    <ds:schemaRef ds:uri="28e4f5a9-3d24-45ae-b690-53952fed0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BDA690-BF00-4AB5-8600-FB46BE5579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99621A-1B78-4348-B295-8CEADAEABBC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8d53141-0480-4a31-b4c9-d98bfe926b33"/>
    <ds:schemaRef ds:uri="http://purl.org/dc/elements/1.1/"/>
    <ds:schemaRef ds:uri="http://schemas.microsoft.com/office/2006/metadata/properties"/>
    <ds:schemaRef ds:uri="28e4f5a9-3d24-45ae-b690-53952fed096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182</Words>
  <Application>Microsoft Office PowerPoint</Application>
  <PresentationFormat>Grand écran</PresentationFormat>
  <Paragraphs>14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CHAMPION</dc:creator>
  <cp:lastModifiedBy>DESFORGES Thomas</cp:lastModifiedBy>
  <cp:revision>3</cp:revision>
  <dcterms:created xsi:type="dcterms:W3CDTF">2021-09-01T15:51:57Z</dcterms:created>
  <dcterms:modified xsi:type="dcterms:W3CDTF">2021-09-02T06:34:04Z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0x010100CB8F5624CA7D56429E64D4734629DED2</vt:lpwstr>
  </property>
</Properties>
</file>